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0" r:id="rId1"/>
    <p:sldMasterId id="2147483910" r:id="rId2"/>
  </p:sldMasterIdLst>
  <p:sldIdLst>
    <p:sldId id="256" r:id="rId3"/>
    <p:sldId id="270" r:id="rId4"/>
    <p:sldId id="257" r:id="rId5"/>
    <p:sldId id="258" r:id="rId6"/>
    <p:sldId id="260" r:id="rId7"/>
    <p:sldId id="267" r:id="rId8"/>
    <p:sldId id="259" r:id="rId9"/>
    <p:sldId id="269" r:id="rId10"/>
    <p:sldId id="261" r:id="rId11"/>
    <p:sldId id="263" r:id="rId12"/>
    <p:sldId id="262" r:id="rId13"/>
    <p:sldId id="264" r:id="rId14"/>
    <p:sldId id="265" r:id="rId15"/>
    <p:sldId id="266" r:id="rId16"/>
    <p:sldId id="268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5" r:id="rId28"/>
    <p:sldId id="281" r:id="rId29"/>
    <p:sldId id="282" r:id="rId30"/>
    <p:sldId id="283" r:id="rId31"/>
    <p:sldId id="284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90CE5-9D77-499B-AD2E-B15C75A86EB3}" v="153" dt="2022-09-15T20:29:00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24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stantinos Papadakis" userId="7fc28c74a3684d5c" providerId="LiveId" clId="{A7190CE5-9D77-499B-AD2E-B15C75A86EB3}"/>
    <pc:docChg chg="undo redo custSel addSld delSld modSld sldOrd">
      <pc:chgData name="Konstantinos Papadakis" userId="7fc28c74a3684d5c" providerId="LiveId" clId="{A7190CE5-9D77-499B-AD2E-B15C75A86EB3}" dt="2022-09-15T20:29:00.982" v="12128"/>
      <pc:docMkLst>
        <pc:docMk/>
      </pc:docMkLst>
      <pc:sldChg chg="modSp">
        <pc:chgData name="Konstantinos Papadakis" userId="7fc28c74a3684d5c" providerId="LiveId" clId="{A7190CE5-9D77-499B-AD2E-B15C75A86EB3}" dt="2022-09-15T16:39:06.783" v="5815" actId="20577"/>
        <pc:sldMkLst>
          <pc:docMk/>
          <pc:sldMk cId="3349222602" sldId="256"/>
        </pc:sldMkLst>
        <pc:spChg chg="mod">
          <ac:chgData name="Konstantinos Papadakis" userId="7fc28c74a3684d5c" providerId="LiveId" clId="{A7190CE5-9D77-499B-AD2E-B15C75A86EB3}" dt="2022-09-15T16:39:06.783" v="5815" actId="20577"/>
          <ac:spMkLst>
            <pc:docMk/>
            <pc:sldMk cId="3349222602" sldId="256"/>
            <ac:spMk id="2" creationId="{34F57573-E014-84CE-E192-4966ED3C77B5}"/>
          </ac:spMkLst>
        </pc:spChg>
      </pc:sldChg>
      <pc:sldChg chg="addSp delSp modSp mod setBg">
        <pc:chgData name="Konstantinos Papadakis" userId="7fc28c74a3684d5c" providerId="LiveId" clId="{A7190CE5-9D77-499B-AD2E-B15C75A86EB3}" dt="2022-09-15T14:57:10.517" v="4270" actId="20577"/>
        <pc:sldMkLst>
          <pc:docMk/>
          <pc:sldMk cId="3753097237" sldId="257"/>
        </pc:sldMkLst>
        <pc:spChg chg="mod">
          <ac:chgData name="Konstantinos Papadakis" userId="7fc28c74a3684d5c" providerId="LiveId" clId="{A7190CE5-9D77-499B-AD2E-B15C75A86EB3}" dt="2022-09-15T13:07:38.587" v="1337" actId="26606"/>
          <ac:spMkLst>
            <pc:docMk/>
            <pc:sldMk cId="3753097237" sldId="257"/>
            <ac:spMk id="2" creationId="{8917E307-861E-C13F-B8B6-CF3471588ED0}"/>
          </ac:spMkLst>
        </pc:spChg>
        <pc:spChg chg="del">
          <ac:chgData name="Konstantinos Papadakis" userId="7fc28c74a3684d5c" providerId="LiveId" clId="{A7190CE5-9D77-499B-AD2E-B15C75A86EB3}" dt="2022-09-15T13:07:22.522" v="1333" actId="26606"/>
          <ac:spMkLst>
            <pc:docMk/>
            <pc:sldMk cId="3753097237" sldId="257"/>
            <ac:spMk id="113" creationId="{89EA2611-DCBA-4E97-A2B2-9A466E76BDA4}"/>
          </ac:spMkLst>
        </pc:spChg>
        <pc:spChg chg="del">
          <ac:chgData name="Konstantinos Papadakis" userId="7fc28c74a3684d5c" providerId="LiveId" clId="{A7190CE5-9D77-499B-AD2E-B15C75A86EB3}" dt="2022-09-15T13:07:22.522" v="1333" actId="26606"/>
          <ac:spMkLst>
            <pc:docMk/>
            <pc:sldMk cId="3753097237" sldId="257"/>
            <ac:spMk id="115" creationId="{BBC615D1-6E12-40EF-915B-316CFDB550D5}"/>
          </ac:spMkLst>
        </pc:spChg>
        <pc:spChg chg="del">
          <ac:chgData name="Konstantinos Papadakis" userId="7fc28c74a3684d5c" providerId="LiveId" clId="{A7190CE5-9D77-499B-AD2E-B15C75A86EB3}" dt="2022-09-15T13:07:22.522" v="1333" actId="26606"/>
          <ac:spMkLst>
            <pc:docMk/>
            <pc:sldMk cId="3753097237" sldId="257"/>
            <ac:spMk id="117" creationId="{B9797D36-DE1E-47CD-881A-6C1F5828261B}"/>
          </ac:spMkLst>
        </pc:spChg>
        <pc:spChg chg="del">
          <ac:chgData name="Konstantinos Papadakis" userId="7fc28c74a3684d5c" providerId="LiveId" clId="{A7190CE5-9D77-499B-AD2E-B15C75A86EB3}" dt="2022-09-15T13:07:22.522" v="1333" actId="26606"/>
          <ac:spMkLst>
            <pc:docMk/>
            <pc:sldMk cId="3753097237" sldId="257"/>
            <ac:spMk id="119" creationId="{4A2FAF1F-F462-46AF-A9E6-CC93C4E2C359}"/>
          </ac:spMkLst>
        </pc:spChg>
        <pc:spChg chg="del">
          <ac:chgData name="Konstantinos Papadakis" userId="7fc28c74a3684d5c" providerId="LiveId" clId="{A7190CE5-9D77-499B-AD2E-B15C75A86EB3}" dt="2022-09-15T13:07:22.522" v="1333" actId="26606"/>
          <ac:spMkLst>
            <pc:docMk/>
            <pc:sldMk cId="3753097237" sldId="257"/>
            <ac:spMk id="121" creationId="{7146BED8-BAE9-42C5-A3DD-7B946445DB8C}"/>
          </ac:spMkLst>
        </pc:spChg>
        <pc:spChg chg="del">
          <ac:chgData name="Konstantinos Papadakis" userId="7fc28c74a3684d5c" providerId="LiveId" clId="{A7190CE5-9D77-499B-AD2E-B15C75A86EB3}" dt="2022-09-15T13:07:22.522" v="1333" actId="26606"/>
          <ac:spMkLst>
            <pc:docMk/>
            <pc:sldMk cId="3753097237" sldId="257"/>
            <ac:spMk id="123" creationId="{15765FE8-B62F-41E4-A73C-74C91A8FD945}"/>
          </ac:spMkLst>
        </pc:spChg>
        <pc:spChg chg="add del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28" creationId="{89EA2611-DCBA-4E97-A2B2-9A466E76BDA4}"/>
          </ac:spMkLst>
        </pc:spChg>
        <pc:spChg chg="add del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30" creationId="{BBC615D1-6E12-40EF-915B-316CFDB550D5}"/>
          </ac:spMkLst>
        </pc:spChg>
        <pc:spChg chg="add del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32" creationId="{B9797D36-DE1E-47CD-881A-6C1F5828261B}"/>
          </ac:spMkLst>
        </pc:spChg>
        <pc:spChg chg="add del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34" creationId="{4A2FAF1F-F462-46AF-A9E6-CC93C4E2C359}"/>
          </ac:spMkLst>
        </pc:spChg>
        <pc:spChg chg="add del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36" creationId="{7146BED8-BAE9-42C5-A3DD-7B946445DB8C}"/>
          </ac:spMkLst>
        </pc:spChg>
        <pc:spChg chg="add del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38" creationId="{15765FE8-B62F-41E4-A73C-74C91A8FD945}"/>
          </ac:spMkLst>
        </pc:spChg>
        <pc:spChg chg="add del">
          <ac:chgData name="Konstantinos Papadakis" userId="7fc28c74a3684d5c" providerId="LiveId" clId="{A7190CE5-9D77-499B-AD2E-B15C75A86EB3}" dt="2022-09-15T13:07:36.415" v="1335" actId="26606"/>
          <ac:spMkLst>
            <pc:docMk/>
            <pc:sldMk cId="3753097237" sldId="257"/>
            <ac:spMk id="143" creationId="{89EA2611-DCBA-4E97-A2B2-9A466E76BDA4}"/>
          </ac:spMkLst>
        </pc:spChg>
        <pc:spChg chg="add del">
          <ac:chgData name="Konstantinos Papadakis" userId="7fc28c74a3684d5c" providerId="LiveId" clId="{A7190CE5-9D77-499B-AD2E-B15C75A86EB3}" dt="2022-09-15T13:07:36.415" v="1335" actId="26606"/>
          <ac:spMkLst>
            <pc:docMk/>
            <pc:sldMk cId="3753097237" sldId="257"/>
            <ac:spMk id="145" creationId="{BBC615D1-6E12-40EF-915B-316CFDB550D5}"/>
          </ac:spMkLst>
        </pc:spChg>
        <pc:spChg chg="add del">
          <ac:chgData name="Konstantinos Papadakis" userId="7fc28c74a3684d5c" providerId="LiveId" clId="{A7190CE5-9D77-499B-AD2E-B15C75A86EB3}" dt="2022-09-15T13:07:36.415" v="1335" actId="26606"/>
          <ac:spMkLst>
            <pc:docMk/>
            <pc:sldMk cId="3753097237" sldId="257"/>
            <ac:spMk id="147" creationId="{B9797D36-DE1E-47CD-881A-6C1F5828261B}"/>
          </ac:spMkLst>
        </pc:spChg>
        <pc:spChg chg="add del">
          <ac:chgData name="Konstantinos Papadakis" userId="7fc28c74a3684d5c" providerId="LiveId" clId="{A7190CE5-9D77-499B-AD2E-B15C75A86EB3}" dt="2022-09-15T13:07:36.415" v="1335" actId="26606"/>
          <ac:spMkLst>
            <pc:docMk/>
            <pc:sldMk cId="3753097237" sldId="257"/>
            <ac:spMk id="149" creationId="{4A2FAF1F-F462-46AF-A9E6-CC93C4E2C359}"/>
          </ac:spMkLst>
        </pc:spChg>
        <pc:spChg chg="add del">
          <ac:chgData name="Konstantinos Papadakis" userId="7fc28c74a3684d5c" providerId="LiveId" clId="{A7190CE5-9D77-499B-AD2E-B15C75A86EB3}" dt="2022-09-15T13:07:36.415" v="1335" actId="26606"/>
          <ac:spMkLst>
            <pc:docMk/>
            <pc:sldMk cId="3753097237" sldId="257"/>
            <ac:spMk id="151" creationId="{7146BED8-BAE9-42C5-A3DD-7B946445DB8C}"/>
          </ac:spMkLst>
        </pc:spChg>
        <pc:spChg chg="add del">
          <ac:chgData name="Konstantinos Papadakis" userId="7fc28c74a3684d5c" providerId="LiveId" clId="{A7190CE5-9D77-499B-AD2E-B15C75A86EB3}" dt="2022-09-15T13:07:36.415" v="1335" actId="26606"/>
          <ac:spMkLst>
            <pc:docMk/>
            <pc:sldMk cId="3753097237" sldId="257"/>
            <ac:spMk id="153" creationId="{15765FE8-B62F-41E4-A73C-74C91A8FD945}"/>
          </ac:spMkLst>
        </pc:spChg>
        <pc:spChg chg="add del">
          <ac:chgData name="Konstantinos Papadakis" userId="7fc28c74a3684d5c" providerId="LiveId" clId="{A7190CE5-9D77-499B-AD2E-B15C75A86EB3}" dt="2022-09-15T13:07:38.587" v="1337" actId="26606"/>
          <ac:spMkLst>
            <pc:docMk/>
            <pc:sldMk cId="3753097237" sldId="257"/>
            <ac:spMk id="155" creationId="{F70C2B8F-6B1B-46D5-86E6-40F36C695FC2}"/>
          </ac:spMkLst>
        </pc:spChg>
        <pc:spChg chg="add del">
          <ac:chgData name="Konstantinos Papadakis" userId="7fc28c74a3684d5c" providerId="LiveId" clId="{A7190CE5-9D77-499B-AD2E-B15C75A86EB3}" dt="2022-09-15T13:07:38.587" v="1337" actId="26606"/>
          <ac:spMkLst>
            <pc:docMk/>
            <pc:sldMk cId="3753097237" sldId="257"/>
            <ac:spMk id="156" creationId="{DB521824-592C-476A-AB0A-CA0C6D1F3407}"/>
          </ac:spMkLst>
        </pc:spChg>
        <pc:spChg chg="add del">
          <ac:chgData name="Konstantinos Papadakis" userId="7fc28c74a3684d5c" providerId="LiveId" clId="{A7190CE5-9D77-499B-AD2E-B15C75A86EB3}" dt="2022-09-15T13:07:38.587" v="1337" actId="26606"/>
          <ac:spMkLst>
            <pc:docMk/>
            <pc:sldMk cId="3753097237" sldId="257"/>
            <ac:spMk id="157" creationId="{A2749EFA-8EE4-4EB8-9424-8E593B9320AD}"/>
          </ac:spMkLst>
        </pc:spChg>
        <pc:spChg chg="add del">
          <ac:chgData name="Konstantinos Papadakis" userId="7fc28c74a3684d5c" providerId="LiveId" clId="{A7190CE5-9D77-499B-AD2E-B15C75A86EB3}" dt="2022-09-15T13:07:38.587" v="1337" actId="26606"/>
          <ac:spMkLst>
            <pc:docMk/>
            <pc:sldMk cId="3753097237" sldId="257"/>
            <ac:spMk id="158" creationId="{B5C860C9-D4F9-4350-80DA-0D1CD36C7741}"/>
          </ac:spMkLst>
        </pc:spChg>
        <pc:spChg chg="add del">
          <ac:chgData name="Konstantinos Papadakis" userId="7fc28c74a3684d5c" providerId="LiveId" clId="{A7190CE5-9D77-499B-AD2E-B15C75A86EB3}" dt="2022-09-15T13:07:38.587" v="1337" actId="26606"/>
          <ac:spMkLst>
            <pc:docMk/>
            <pc:sldMk cId="3753097237" sldId="257"/>
            <ac:spMk id="159" creationId="{538A90C8-AE0E-4EBA-9AF8-EEDB206020E0}"/>
          </ac:spMkLst>
        </pc:spChg>
        <pc:spChg chg="add del">
          <ac:chgData name="Konstantinos Papadakis" userId="7fc28c74a3684d5c" providerId="LiveId" clId="{A7190CE5-9D77-499B-AD2E-B15C75A86EB3}" dt="2022-09-15T13:07:52.386" v="1339" actId="26606"/>
          <ac:spMkLst>
            <pc:docMk/>
            <pc:sldMk cId="3753097237" sldId="257"/>
            <ac:spMk id="161" creationId="{89EA2611-DCBA-4E97-A2B2-9A466E76BDA4}"/>
          </ac:spMkLst>
        </pc:spChg>
        <pc:spChg chg="add del">
          <ac:chgData name="Konstantinos Papadakis" userId="7fc28c74a3684d5c" providerId="LiveId" clId="{A7190CE5-9D77-499B-AD2E-B15C75A86EB3}" dt="2022-09-15T13:07:52.386" v="1339" actId="26606"/>
          <ac:spMkLst>
            <pc:docMk/>
            <pc:sldMk cId="3753097237" sldId="257"/>
            <ac:spMk id="162" creationId="{BBC615D1-6E12-40EF-915B-316CFDB550D5}"/>
          </ac:spMkLst>
        </pc:spChg>
        <pc:spChg chg="add del">
          <ac:chgData name="Konstantinos Papadakis" userId="7fc28c74a3684d5c" providerId="LiveId" clId="{A7190CE5-9D77-499B-AD2E-B15C75A86EB3}" dt="2022-09-15T13:07:52.386" v="1339" actId="26606"/>
          <ac:spMkLst>
            <pc:docMk/>
            <pc:sldMk cId="3753097237" sldId="257"/>
            <ac:spMk id="163" creationId="{B9797D36-DE1E-47CD-881A-6C1F5828261B}"/>
          </ac:spMkLst>
        </pc:spChg>
        <pc:spChg chg="add del">
          <ac:chgData name="Konstantinos Papadakis" userId="7fc28c74a3684d5c" providerId="LiveId" clId="{A7190CE5-9D77-499B-AD2E-B15C75A86EB3}" dt="2022-09-15T13:07:52.386" v="1339" actId="26606"/>
          <ac:spMkLst>
            <pc:docMk/>
            <pc:sldMk cId="3753097237" sldId="257"/>
            <ac:spMk id="164" creationId="{4A2FAF1F-F462-46AF-A9E6-CC93C4E2C359}"/>
          </ac:spMkLst>
        </pc:spChg>
        <pc:spChg chg="add del">
          <ac:chgData name="Konstantinos Papadakis" userId="7fc28c74a3684d5c" providerId="LiveId" clId="{A7190CE5-9D77-499B-AD2E-B15C75A86EB3}" dt="2022-09-15T13:07:52.386" v="1339" actId="26606"/>
          <ac:spMkLst>
            <pc:docMk/>
            <pc:sldMk cId="3753097237" sldId="257"/>
            <ac:spMk id="165" creationId="{7146BED8-BAE9-42C5-A3DD-7B946445DB8C}"/>
          </ac:spMkLst>
        </pc:spChg>
        <pc:spChg chg="add del">
          <ac:chgData name="Konstantinos Papadakis" userId="7fc28c74a3684d5c" providerId="LiveId" clId="{A7190CE5-9D77-499B-AD2E-B15C75A86EB3}" dt="2022-09-15T13:07:52.386" v="1339" actId="26606"/>
          <ac:spMkLst>
            <pc:docMk/>
            <pc:sldMk cId="3753097237" sldId="257"/>
            <ac:spMk id="166" creationId="{15765FE8-B62F-41E4-A73C-74C91A8FD945}"/>
          </ac:spMkLst>
        </pc:spChg>
        <pc:spChg chg="add del">
          <ac:chgData name="Konstantinos Papadakis" userId="7fc28c74a3684d5c" providerId="LiveId" clId="{A7190CE5-9D77-499B-AD2E-B15C75A86EB3}" dt="2022-09-15T13:07:59.283" v="1341" actId="26606"/>
          <ac:spMkLst>
            <pc:docMk/>
            <pc:sldMk cId="3753097237" sldId="257"/>
            <ac:spMk id="168" creationId="{89EA2611-DCBA-4E97-A2B2-9A466E76BDA4}"/>
          </ac:spMkLst>
        </pc:spChg>
        <pc:spChg chg="add del">
          <ac:chgData name="Konstantinos Papadakis" userId="7fc28c74a3684d5c" providerId="LiveId" clId="{A7190CE5-9D77-499B-AD2E-B15C75A86EB3}" dt="2022-09-15T13:07:59.283" v="1341" actId="26606"/>
          <ac:spMkLst>
            <pc:docMk/>
            <pc:sldMk cId="3753097237" sldId="257"/>
            <ac:spMk id="169" creationId="{BBC615D1-6E12-40EF-915B-316CFDB550D5}"/>
          </ac:spMkLst>
        </pc:spChg>
        <pc:spChg chg="add del">
          <ac:chgData name="Konstantinos Papadakis" userId="7fc28c74a3684d5c" providerId="LiveId" clId="{A7190CE5-9D77-499B-AD2E-B15C75A86EB3}" dt="2022-09-15T13:07:59.283" v="1341" actId="26606"/>
          <ac:spMkLst>
            <pc:docMk/>
            <pc:sldMk cId="3753097237" sldId="257"/>
            <ac:spMk id="170" creationId="{B9797D36-DE1E-47CD-881A-6C1F5828261B}"/>
          </ac:spMkLst>
        </pc:spChg>
        <pc:spChg chg="add del">
          <ac:chgData name="Konstantinos Papadakis" userId="7fc28c74a3684d5c" providerId="LiveId" clId="{A7190CE5-9D77-499B-AD2E-B15C75A86EB3}" dt="2022-09-15T13:07:59.283" v="1341" actId="26606"/>
          <ac:spMkLst>
            <pc:docMk/>
            <pc:sldMk cId="3753097237" sldId="257"/>
            <ac:spMk id="171" creationId="{4A2FAF1F-F462-46AF-A9E6-CC93C4E2C359}"/>
          </ac:spMkLst>
        </pc:spChg>
        <pc:spChg chg="add del">
          <ac:chgData name="Konstantinos Papadakis" userId="7fc28c74a3684d5c" providerId="LiveId" clId="{A7190CE5-9D77-499B-AD2E-B15C75A86EB3}" dt="2022-09-15T13:07:59.283" v="1341" actId="26606"/>
          <ac:spMkLst>
            <pc:docMk/>
            <pc:sldMk cId="3753097237" sldId="257"/>
            <ac:spMk id="172" creationId="{7146BED8-BAE9-42C5-A3DD-7B946445DB8C}"/>
          </ac:spMkLst>
        </pc:spChg>
        <pc:spChg chg="add del">
          <ac:chgData name="Konstantinos Papadakis" userId="7fc28c74a3684d5c" providerId="LiveId" clId="{A7190CE5-9D77-499B-AD2E-B15C75A86EB3}" dt="2022-09-15T13:07:59.283" v="1341" actId="26606"/>
          <ac:spMkLst>
            <pc:docMk/>
            <pc:sldMk cId="3753097237" sldId="257"/>
            <ac:spMk id="173" creationId="{15765FE8-B62F-41E4-A73C-74C91A8FD945}"/>
          </ac:spMkLst>
        </pc:spChg>
        <pc:spChg chg="add del">
          <ac:chgData name="Konstantinos Papadakis" userId="7fc28c74a3684d5c" providerId="LiveId" clId="{A7190CE5-9D77-499B-AD2E-B15C75A86EB3}" dt="2022-09-15T13:08:04.649" v="1343" actId="26606"/>
          <ac:spMkLst>
            <pc:docMk/>
            <pc:sldMk cId="3753097237" sldId="257"/>
            <ac:spMk id="175" creationId="{89EA2611-DCBA-4E97-A2B2-9A466E76BDA4}"/>
          </ac:spMkLst>
        </pc:spChg>
        <pc:spChg chg="add del">
          <ac:chgData name="Konstantinos Papadakis" userId="7fc28c74a3684d5c" providerId="LiveId" clId="{A7190CE5-9D77-499B-AD2E-B15C75A86EB3}" dt="2022-09-15T13:08:04.649" v="1343" actId="26606"/>
          <ac:spMkLst>
            <pc:docMk/>
            <pc:sldMk cId="3753097237" sldId="257"/>
            <ac:spMk id="176" creationId="{BBC615D1-6E12-40EF-915B-316CFDB550D5}"/>
          </ac:spMkLst>
        </pc:spChg>
        <pc:spChg chg="add del">
          <ac:chgData name="Konstantinos Papadakis" userId="7fc28c74a3684d5c" providerId="LiveId" clId="{A7190CE5-9D77-499B-AD2E-B15C75A86EB3}" dt="2022-09-15T13:08:04.649" v="1343" actId="26606"/>
          <ac:spMkLst>
            <pc:docMk/>
            <pc:sldMk cId="3753097237" sldId="257"/>
            <ac:spMk id="177" creationId="{B9797D36-DE1E-47CD-881A-6C1F5828261B}"/>
          </ac:spMkLst>
        </pc:spChg>
        <pc:spChg chg="add del">
          <ac:chgData name="Konstantinos Papadakis" userId="7fc28c74a3684d5c" providerId="LiveId" clId="{A7190CE5-9D77-499B-AD2E-B15C75A86EB3}" dt="2022-09-15T13:08:04.649" v="1343" actId="26606"/>
          <ac:spMkLst>
            <pc:docMk/>
            <pc:sldMk cId="3753097237" sldId="257"/>
            <ac:spMk id="178" creationId="{4A2FAF1F-F462-46AF-A9E6-CC93C4E2C359}"/>
          </ac:spMkLst>
        </pc:spChg>
        <pc:spChg chg="add del">
          <ac:chgData name="Konstantinos Papadakis" userId="7fc28c74a3684d5c" providerId="LiveId" clId="{A7190CE5-9D77-499B-AD2E-B15C75A86EB3}" dt="2022-09-15T13:08:04.649" v="1343" actId="26606"/>
          <ac:spMkLst>
            <pc:docMk/>
            <pc:sldMk cId="3753097237" sldId="257"/>
            <ac:spMk id="179" creationId="{7146BED8-BAE9-42C5-A3DD-7B946445DB8C}"/>
          </ac:spMkLst>
        </pc:spChg>
        <pc:spChg chg="add del">
          <ac:chgData name="Konstantinos Papadakis" userId="7fc28c74a3684d5c" providerId="LiveId" clId="{A7190CE5-9D77-499B-AD2E-B15C75A86EB3}" dt="2022-09-15T13:08:04.649" v="1343" actId="26606"/>
          <ac:spMkLst>
            <pc:docMk/>
            <pc:sldMk cId="3753097237" sldId="257"/>
            <ac:spMk id="180" creationId="{15765FE8-B62F-41E4-A73C-74C91A8FD945}"/>
          </ac:spMkLst>
        </pc:spChg>
        <pc:spChg chg="add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82" creationId="{89EA2611-DCBA-4E97-A2B2-9A466E76BDA4}"/>
          </ac:spMkLst>
        </pc:spChg>
        <pc:spChg chg="add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83" creationId="{BBC615D1-6E12-40EF-915B-316CFDB550D5}"/>
          </ac:spMkLst>
        </pc:spChg>
        <pc:spChg chg="add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84" creationId="{B9797D36-DE1E-47CD-881A-6C1F5828261B}"/>
          </ac:spMkLst>
        </pc:spChg>
        <pc:spChg chg="add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85" creationId="{4A2FAF1F-F462-46AF-A9E6-CC93C4E2C359}"/>
          </ac:spMkLst>
        </pc:spChg>
        <pc:spChg chg="add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86" creationId="{7146BED8-BAE9-42C5-A3DD-7B946445DB8C}"/>
          </ac:spMkLst>
        </pc:spChg>
        <pc:spChg chg="add">
          <ac:chgData name="Konstantinos Papadakis" userId="7fc28c74a3684d5c" providerId="LiveId" clId="{A7190CE5-9D77-499B-AD2E-B15C75A86EB3}" dt="2022-09-15T13:08:04.672" v="1344" actId="26606"/>
          <ac:spMkLst>
            <pc:docMk/>
            <pc:sldMk cId="3753097237" sldId="257"/>
            <ac:spMk id="187" creationId="{15765FE8-B62F-41E4-A73C-74C91A8FD945}"/>
          </ac:spMkLst>
        </pc:spChg>
        <pc:graphicFrameChg chg="mod modGraphic">
          <ac:chgData name="Konstantinos Papadakis" userId="7fc28c74a3684d5c" providerId="LiveId" clId="{A7190CE5-9D77-499B-AD2E-B15C75A86EB3}" dt="2022-09-15T14:57:10.517" v="4270" actId="20577"/>
          <ac:graphicFrameMkLst>
            <pc:docMk/>
            <pc:sldMk cId="3753097237" sldId="257"/>
            <ac:graphicFrameMk id="58" creationId="{4A9AD2C3-0111-DCD1-D5E9-25ED3F77B86A}"/>
          </ac:graphicFrameMkLst>
        </pc:graphicFrameChg>
        <pc:picChg chg="mod">
          <ac:chgData name="Konstantinos Papadakis" userId="7fc28c74a3684d5c" providerId="LiveId" clId="{A7190CE5-9D77-499B-AD2E-B15C75A86EB3}" dt="2022-09-15T13:07:38.587" v="1337" actId="26606"/>
          <ac:picMkLst>
            <pc:docMk/>
            <pc:sldMk cId="3753097237" sldId="257"/>
            <ac:picMk id="20" creationId="{70AF8A54-57C8-DA52-0A2B-7DBA3AEAEDC3}"/>
          </ac:picMkLst>
        </pc:picChg>
      </pc:sldChg>
      <pc:sldChg chg="addSp delSp modSp mod setClrOvrMap">
        <pc:chgData name="Konstantinos Papadakis" userId="7fc28c74a3684d5c" providerId="LiveId" clId="{A7190CE5-9D77-499B-AD2E-B15C75A86EB3}" dt="2022-09-15T13:06:03.998" v="1320" actId="26606"/>
        <pc:sldMkLst>
          <pc:docMk/>
          <pc:sldMk cId="3063589343" sldId="258"/>
        </pc:sldMkLst>
        <pc:spChg chg="mod ord">
          <ac:chgData name="Konstantinos Papadakis" userId="7fc28c74a3684d5c" providerId="LiveId" clId="{A7190CE5-9D77-499B-AD2E-B15C75A86EB3}" dt="2022-09-15T13:04:56.443" v="1317" actId="26606"/>
          <ac:spMkLst>
            <pc:docMk/>
            <pc:sldMk cId="3063589343" sldId="258"/>
            <ac:spMk id="2" creationId="{D29C349B-3CA2-F9A8-8497-C64DD8154D28}"/>
          </ac:spMkLst>
        </pc:spChg>
        <pc:spChg chg="add del">
          <ac:chgData name="Konstantinos Papadakis" userId="7fc28c74a3684d5c" providerId="LiveId" clId="{A7190CE5-9D77-499B-AD2E-B15C75A86EB3}" dt="2022-09-15T13:06:03.998" v="1320" actId="26606"/>
          <ac:spMkLst>
            <pc:docMk/>
            <pc:sldMk cId="3063589343" sldId="258"/>
            <ac:spMk id="39" creationId="{B8144315-1C5A-4185-A952-25D98D303D46}"/>
          </ac:spMkLst>
        </pc:spChg>
        <pc:spChg chg="add del">
          <ac:chgData name="Konstantinos Papadakis" userId="7fc28c74a3684d5c" providerId="LiveId" clId="{A7190CE5-9D77-499B-AD2E-B15C75A86EB3}" dt="2022-09-15T13:06:03.998" v="1320" actId="26606"/>
          <ac:spMkLst>
            <pc:docMk/>
            <pc:sldMk cId="3063589343" sldId="258"/>
            <ac:spMk id="41" creationId="{11CAC6F2-0806-417B-BF5D-5AEF6195FA49}"/>
          </ac:spMkLst>
        </pc:spChg>
        <pc:spChg chg="add del">
          <ac:chgData name="Konstantinos Papadakis" userId="7fc28c74a3684d5c" providerId="LiveId" clId="{A7190CE5-9D77-499B-AD2E-B15C75A86EB3}" dt="2022-09-15T13:06:03.998" v="1320" actId="26606"/>
          <ac:spMkLst>
            <pc:docMk/>
            <pc:sldMk cId="3063589343" sldId="258"/>
            <ac:spMk id="43" creationId="{D4723B02-0AAB-4F6E-BA41-8ED99D559D93}"/>
          </ac:spMkLst>
        </pc:spChg>
        <pc:spChg chg="add del">
          <ac:chgData name="Konstantinos Papadakis" userId="7fc28c74a3684d5c" providerId="LiveId" clId="{A7190CE5-9D77-499B-AD2E-B15C75A86EB3}" dt="2022-09-15T13:04:40.816" v="1301" actId="26606"/>
          <ac:spMkLst>
            <pc:docMk/>
            <pc:sldMk cId="3063589343" sldId="258"/>
            <ac:spMk id="47" creationId="{3DD5BF3E-68E8-3247-621D-88201A18C8D4}"/>
          </ac:spMkLst>
        </pc:spChg>
        <pc:spChg chg="add del">
          <ac:chgData name="Konstantinos Papadakis" userId="7fc28c74a3684d5c" providerId="LiveId" clId="{A7190CE5-9D77-499B-AD2E-B15C75A86EB3}" dt="2022-09-15T13:04:40.816" v="1301" actId="26606"/>
          <ac:spMkLst>
            <pc:docMk/>
            <pc:sldMk cId="3063589343" sldId="258"/>
            <ac:spMk id="50" creationId="{510C9632-BB6F-48EE-AB65-501878BA5DB6}"/>
          </ac:spMkLst>
        </pc:spChg>
        <pc:spChg chg="add del">
          <ac:chgData name="Konstantinos Papadakis" userId="7fc28c74a3684d5c" providerId="LiveId" clId="{A7190CE5-9D77-499B-AD2E-B15C75A86EB3}" dt="2022-09-15T13:04:40.816" v="1301" actId="26606"/>
          <ac:spMkLst>
            <pc:docMk/>
            <pc:sldMk cId="3063589343" sldId="258"/>
            <ac:spMk id="52" creationId="{4EC8AAB6-953B-4D29-9967-3C44D06BB4E8}"/>
          </ac:spMkLst>
        </pc:spChg>
        <pc:spChg chg="add del">
          <ac:chgData name="Konstantinos Papadakis" userId="7fc28c74a3684d5c" providerId="LiveId" clId="{A7190CE5-9D77-499B-AD2E-B15C75A86EB3}" dt="2022-09-15T13:04:40.816" v="1301" actId="26606"/>
          <ac:spMkLst>
            <pc:docMk/>
            <pc:sldMk cId="3063589343" sldId="258"/>
            <ac:spMk id="54" creationId="{C89ED458-2326-40DC-9C7B-1A717B6551AD}"/>
          </ac:spMkLst>
        </pc:spChg>
        <pc:spChg chg="add del">
          <ac:chgData name="Konstantinos Papadakis" userId="7fc28c74a3684d5c" providerId="LiveId" clId="{A7190CE5-9D77-499B-AD2E-B15C75A86EB3}" dt="2022-09-15T13:04:40.816" v="1301" actId="26606"/>
          <ac:spMkLst>
            <pc:docMk/>
            <pc:sldMk cId="3063589343" sldId="258"/>
            <ac:spMk id="56" creationId="{6F9D1DE6-E368-4F07-85F9-D5B767477DDF}"/>
          </ac:spMkLst>
        </pc:spChg>
        <pc:spChg chg="add del">
          <ac:chgData name="Konstantinos Papadakis" userId="7fc28c74a3684d5c" providerId="LiveId" clId="{A7190CE5-9D77-499B-AD2E-B15C75A86EB3}" dt="2022-09-15T13:04:40.816" v="1301" actId="26606"/>
          <ac:spMkLst>
            <pc:docMk/>
            <pc:sldMk cId="3063589343" sldId="258"/>
            <ac:spMk id="58" creationId="{F63B1F66-4ACE-4A01-8ADF-F175A9C358B2}"/>
          </ac:spMkLst>
        </pc:spChg>
        <pc:spChg chg="add del">
          <ac:chgData name="Konstantinos Papadakis" userId="7fc28c74a3684d5c" providerId="LiveId" clId="{A7190CE5-9D77-499B-AD2E-B15C75A86EB3}" dt="2022-09-15T13:04:40.816" v="1301" actId="26606"/>
          <ac:spMkLst>
            <pc:docMk/>
            <pc:sldMk cId="3063589343" sldId="258"/>
            <ac:spMk id="60" creationId="{CF8448ED-9332-4A9B-8CAB-B1985E596E20}"/>
          </ac:spMkLst>
        </pc:spChg>
        <pc:spChg chg="add del">
          <ac:chgData name="Konstantinos Papadakis" userId="7fc28c74a3684d5c" providerId="LiveId" clId="{A7190CE5-9D77-499B-AD2E-B15C75A86EB3}" dt="2022-09-15T13:04:40.816" v="1301" actId="26606"/>
          <ac:spMkLst>
            <pc:docMk/>
            <pc:sldMk cId="3063589343" sldId="258"/>
            <ac:spMk id="62" creationId="{ED3A2261-1C75-40FF-8CD6-18C5900C1C8D}"/>
          </ac:spMkLst>
        </pc:spChg>
        <pc:spChg chg="add del">
          <ac:chgData name="Konstantinos Papadakis" userId="7fc28c74a3684d5c" providerId="LiveId" clId="{A7190CE5-9D77-499B-AD2E-B15C75A86EB3}" dt="2022-09-15T13:04:42.094" v="1303" actId="26606"/>
          <ac:spMkLst>
            <pc:docMk/>
            <pc:sldMk cId="3063589343" sldId="258"/>
            <ac:spMk id="65" creationId="{B8144315-1C5A-4185-A952-25D98D303D46}"/>
          </ac:spMkLst>
        </pc:spChg>
        <pc:spChg chg="add del">
          <ac:chgData name="Konstantinos Papadakis" userId="7fc28c74a3684d5c" providerId="LiveId" clId="{A7190CE5-9D77-499B-AD2E-B15C75A86EB3}" dt="2022-09-15T13:04:42.094" v="1303" actId="26606"/>
          <ac:spMkLst>
            <pc:docMk/>
            <pc:sldMk cId="3063589343" sldId="258"/>
            <ac:spMk id="66" creationId="{11CAC6F2-0806-417B-BF5D-5AEF6195FA49}"/>
          </ac:spMkLst>
        </pc:spChg>
        <pc:spChg chg="add del">
          <ac:chgData name="Konstantinos Papadakis" userId="7fc28c74a3684d5c" providerId="LiveId" clId="{A7190CE5-9D77-499B-AD2E-B15C75A86EB3}" dt="2022-09-15T13:04:42.094" v="1303" actId="26606"/>
          <ac:spMkLst>
            <pc:docMk/>
            <pc:sldMk cId="3063589343" sldId="258"/>
            <ac:spMk id="67" creationId="{D4723B02-0AAB-4F6E-BA41-8ED99D559D93}"/>
          </ac:spMkLst>
        </pc:spChg>
        <pc:spChg chg="add del">
          <ac:chgData name="Konstantinos Papadakis" userId="7fc28c74a3684d5c" providerId="LiveId" clId="{A7190CE5-9D77-499B-AD2E-B15C75A86EB3}" dt="2022-09-15T13:04:45.041" v="1305" actId="26606"/>
          <ac:spMkLst>
            <pc:docMk/>
            <pc:sldMk cId="3063589343" sldId="258"/>
            <ac:spMk id="69" creationId="{8BAC4CBB-9225-4899-8FDA-0EC6F1EB8E67}"/>
          </ac:spMkLst>
        </pc:spChg>
        <pc:spChg chg="add del">
          <ac:chgData name="Konstantinos Papadakis" userId="7fc28c74a3684d5c" providerId="LiveId" clId="{A7190CE5-9D77-499B-AD2E-B15C75A86EB3}" dt="2022-09-15T13:04:45.921" v="1307" actId="26606"/>
          <ac:spMkLst>
            <pc:docMk/>
            <pc:sldMk cId="3063589343" sldId="258"/>
            <ac:spMk id="73" creationId="{B8144315-1C5A-4185-A952-25D98D303D46}"/>
          </ac:spMkLst>
        </pc:spChg>
        <pc:spChg chg="add del">
          <ac:chgData name="Konstantinos Papadakis" userId="7fc28c74a3684d5c" providerId="LiveId" clId="{A7190CE5-9D77-499B-AD2E-B15C75A86EB3}" dt="2022-09-15T13:04:45.921" v="1307" actId="26606"/>
          <ac:spMkLst>
            <pc:docMk/>
            <pc:sldMk cId="3063589343" sldId="258"/>
            <ac:spMk id="74" creationId="{11CAC6F2-0806-417B-BF5D-5AEF6195FA49}"/>
          </ac:spMkLst>
        </pc:spChg>
        <pc:spChg chg="add del">
          <ac:chgData name="Konstantinos Papadakis" userId="7fc28c74a3684d5c" providerId="LiveId" clId="{A7190CE5-9D77-499B-AD2E-B15C75A86EB3}" dt="2022-09-15T13:04:45.921" v="1307" actId="26606"/>
          <ac:spMkLst>
            <pc:docMk/>
            <pc:sldMk cId="3063589343" sldId="258"/>
            <ac:spMk id="75" creationId="{D4723B02-0AAB-4F6E-BA41-8ED99D559D93}"/>
          </ac:spMkLst>
        </pc:spChg>
        <pc:spChg chg="add del">
          <ac:chgData name="Konstantinos Papadakis" userId="7fc28c74a3684d5c" providerId="LiveId" clId="{A7190CE5-9D77-499B-AD2E-B15C75A86EB3}" dt="2022-09-15T13:04:48.773" v="1309" actId="26606"/>
          <ac:spMkLst>
            <pc:docMk/>
            <pc:sldMk cId="3063589343" sldId="258"/>
            <ac:spMk id="77" creationId="{510C9632-BB6F-48EE-AB65-501878BA5DB6}"/>
          </ac:spMkLst>
        </pc:spChg>
        <pc:spChg chg="add del">
          <ac:chgData name="Konstantinos Papadakis" userId="7fc28c74a3684d5c" providerId="LiveId" clId="{A7190CE5-9D77-499B-AD2E-B15C75A86EB3}" dt="2022-09-15T13:04:48.773" v="1309" actId="26606"/>
          <ac:spMkLst>
            <pc:docMk/>
            <pc:sldMk cId="3063589343" sldId="258"/>
            <ac:spMk id="78" creationId="{4EC8AAB6-953B-4D29-9967-3C44D06BB4E8}"/>
          </ac:spMkLst>
        </pc:spChg>
        <pc:spChg chg="add del">
          <ac:chgData name="Konstantinos Papadakis" userId="7fc28c74a3684d5c" providerId="LiveId" clId="{A7190CE5-9D77-499B-AD2E-B15C75A86EB3}" dt="2022-09-15T13:04:48.773" v="1309" actId="26606"/>
          <ac:spMkLst>
            <pc:docMk/>
            <pc:sldMk cId="3063589343" sldId="258"/>
            <ac:spMk id="79" creationId="{C89ED458-2326-40DC-9C7B-1A717B6551AD}"/>
          </ac:spMkLst>
        </pc:spChg>
        <pc:spChg chg="add del">
          <ac:chgData name="Konstantinos Papadakis" userId="7fc28c74a3684d5c" providerId="LiveId" clId="{A7190CE5-9D77-499B-AD2E-B15C75A86EB3}" dt="2022-09-15T13:04:48.773" v="1309" actId="26606"/>
          <ac:spMkLst>
            <pc:docMk/>
            <pc:sldMk cId="3063589343" sldId="258"/>
            <ac:spMk id="80" creationId="{6F9D1DE6-E368-4F07-85F9-D5B767477DDF}"/>
          </ac:spMkLst>
        </pc:spChg>
        <pc:spChg chg="add del">
          <ac:chgData name="Konstantinos Papadakis" userId="7fc28c74a3684d5c" providerId="LiveId" clId="{A7190CE5-9D77-499B-AD2E-B15C75A86EB3}" dt="2022-09-15T13:04:48.773" v="1309" actId="26606"/>
          <ac:spMkLst>
            <pc:docMk/>
            <pc:sldMk cId="3063589343" sldId="258"/>
            <ac:spMk id="81" creationId="{F63B1F66-4ACE-4A01-8ADF-F175A9C358B2}"/>
          </ac:spMkLst>
        </pc:spChg>
        <pc:spChg chg="add del">
          <ac:chgData name="Konstantinos Papadakis" userId="7fc28c74a3684d5c" providerId="LiveId" clId="{A7190CE5-9D77-499B-AD2E-B15C75A86EB3}" dt="2022-09-15T13:04:48.773" v="1309" actId="26606"/>
          <ac:spMkLst>
            <pc:docMk/>
            <pc:sldMk cId="3063589343" sldId="258"/>
            <ac:spMk id="82" creationId="{CF8448ED-9332-4A9B-8CAB-B1985E596E20}"/>
          </ac:spMkLst>
        </pc:spChg>
        <pc:spChg chg="add del">
          <ac:chgData name="Konstantinos Papadakis" userId="7fc28c74a3684d5c" providerId="LiveId" clId="{A7190CE5-9D77-499B-AD2E-B15C75A86EB3}" dt="2022-09-15T13:04:48.773" v="1309" actId="26606"/>
          <ac:spMkLst>
            <pc:docMk/>
            <pc:sldMk cId="3063589343" sldId="258"/>
            <ac:spMk id="83" creationId="{3DD5BF3E-68E8-3247-621D-88201A18C8D4}"/>
          </ac:spMkLst>
        </pc:spChg>
        <pc:spChg chg="add del">
          <ac:chgData name="Konstantinos Papadakis" userId="7fc28c74a3684d5c" providerId="LiveId" clId="{A7190CE5-9D77-499B-AD2E-B15C75A86EB3}" dt="2022-09-15T13:04:48.773" v="1309" actId="26606"/>
          <ac:spMkLst>
            <pc:docMk/>
            <pc:sldMk cId="3063589343" sldId="258"/>
            <ac:spMk id="84" creationId="{ED3A2261-1C75-40FF-8CD6-18C5900C1C8D}"/>
          </ac:spMkLst>
        </pc:spChg>
        <pc:spChg chg="add del">
          <ac:chgData name="Konstantinos Papadakis" userId="7fc28c74a3684d5c" providerId="LiveId" clId="{A7190CE5-9D77-499B-AD2E-B15C75A86EB3}" dt="2022-09-15T13:04:50.579" v="1311" actId="26606"/>
          <ac:spMkLst>
            <pc:docMk/>
            <pc:sldMk cId="3063589343" sldId="258"/>
            <ac:spMk id="88" creationId="{670D6F2B-93AF-47D6-9378-5E54BE0AC69F}"/>
          </ac:spMkLst>
        </pc:spChg>
        <pc:spChg chg="add del">
          <ac:chgData name="Konstantinos Papadakis" userId="7fc28c74a3684d5c" providerId="LiveId" clId="{A7190CE5-9D77-499B-AD2E-B15C75A86EB3}" dt="2022-09-15T13:04:50.579" v="1311" actId="26606"/>
          <ac:spMkLst>
            <pc:docMk/>
            <pc:sldMk cId="3063589343" sldId="258"/>
            <ac:spMk id="89" creationId="{491A5E26-1F21-459D-8C03-ADB057B09066}"/>
          </ac:spMkLst>
        </pc:spChg>
        <pc:spChg chg="add del">
          <ac:chgData name="Konstantinos Papadakis" userId="7fc28c74a3684d5c" providerId="LiveId" clId="{A7190CE5-9D77-499B-AD2E-B15C75A86EB3}" dt="2022-09-15T13:04:54.537" v="1313" actId="26606"/>
          <ac:spMkLst>
            <pc:docMk/>
            <pc:sldMk cId="3063589343" sldId="258"/>
            <ac:spMk id="91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3:04:54.537" v="1313" actId="26606"/>
          <ac:spMkLst>
            <pc:docMk/>
            <pc:sldMk cId="3063589343" sldId="258"/>
            <ac:spMk id="92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3:04:54.537" v="1313" actId="26606"/>
          <ac:spMkLst>
            <pc:docMk/>
            <pc:sldMk cId="3063589343" sldId="258"/>
            <ac:spMk id="93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3:04:54.537" v="1313" actId="26606"/>
          <ac:spMkLst>
            <pc:docMk/>
            <pc:sldMk cId="3063589343" sldId="258"/>
            <ac:spMk id="94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3:04:54.537" v="1313" actId="26606"/>
          <ac:spMkLst>
            <pc:docMk/>
            <pc:sldMk cId="3063589343" sldId="258"/>
            <ac:spMk id="95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3:04:54.537" v="1313" actId="26606"/>
          <ac:spMkLst>
            <pc:docMk/>
            <pc:sldMk cId="3063589343" sldId="258"/>
            <ac:spMk id="96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3:04:54.537" v="1313" actId="26606"/>
          <ac:spMkLst>
            <pc:docMk/>
            <pc:sldMk cId="3063589343" sldId="258"/>
            <ac:spMk id="97" creationId="{D3AD341D-1A84-6827-AAA2-77CA51099892}"/>
          </ac:spMkLst>
        </pc:spChg>
        <pc:spChg chg="add del">
          <ac:chgData name="Konstantinos Papadakis" userId="7fc28c74a3684d5c" providerId="LiveId" clId="{A7190CE5-9D77-499B-AD2E-B15C75A86EB3}" dt="2022-09-15T13:04:54.537" v="1313" actId="26606"/>
          <ac:spMkLst>
            <pc:docMk/>
            <pc:sldMk cId="3063589343" sldId="258"/>
            <ac:spMk id="98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3:04:55.527" v="1315" actId="26606"/>
          <ac:spMkLst>
            <pc:docMk/>
            <pc:sldMk cId="3063589343" sldId="258"/>
            <ac:spMk id="100" creationId="{56981798-4550-46DA-9172-4846E2FB66EC}"/>
          </ac:spMkLst>
        </pc:spChg>
        <pc:spChg chg="add del">
          <ac:chgData name="Konstantinos Papadakis" userId="7fc28c74a3684d5c" providerId="LiveId" clId="{A7190CE5-9D77-499B-AD2E-B15C75A86EB3}" dt="2022-09-15T13:04:55.527" v="1315" actId="26606"/>
          <ac:spMkLst>
            <pc:docMk/>
            <pc:sldMk cId="3063589343" sldId="258"/>
            <ac:spMk id="101" creationId="{D82EB7D3-3AD8-4ED1-9E1A-2906E14635E3}"/>
          </ac:spMkLst>
        </pc:spChg>
        <pc:spChg chg="add del">
          <ac:chgData name="Konstantinos Papadakis" userId="7fc28c74a3684d5c" providerId="LiveId" clId="{A7190CE5-9D77-499B-AD2E-B15C75A86EB3}" dt="2022-09-15T13:04:55.527" v="1315" actId="26606"/>
          <ac:spMkLst>
            <pc:docMk/>
            <pc:sldMk cId="3063589343" sldId="258"/>
            <ac:spMk id="102" creationId="{C33A9150-9A8E-474E-22BE-921F1D7B9A79}"/>
          </ac:spMkLst>
        </pc:spChg>
        <pc:spChg chg="add del">
          <ac:chgData name="Konstantinos Papadakis" userId="7fc28c74a3684d5c" providerId="LiveId" clId="{A7190CE5-9D77-499B-AD2E-B15C75A86EB3}" dt="2022-09-15T13:04:55.527" v="1315" actId="26606"/>
          <ac:spMkLst>
            <pc:docMk/>
            <pc:sldMk cId="3063589343" sldId="258"/>
            <ac:spMk id="103" creationId="{2D529E20-662F-4915-ACD7-970C026FDB7F}"/>
          </ac:spMkLst>
        </pc:spChg>
        <pc:spChg chg="add del">
          <ac:chgData name="Konstantinos Papadakis" userId="7fc28c74a3684d5c" providerId="LiveId" clId="{A7190CE5-9D77-499B-AD2E-B15C75A86EB3}" dt="2022-09-15T13:04:56.443" v="1317" actId="26606"/>
          <ac:spMkLst>
            <pc:docMk/>
            <pc:sldMk cId="3063589343" sldId="258"/>
            <ac:spMk id="105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3:04:56.443" v="1317" actId="26606"/>
          <ac:spMkLst>
            <pc:docMk/>
            <pc:sldMk cId="3063589343" sldId="258"/>
            <ac:spMk id="106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3:04:56.443" v="1317" actId="26606"/>
          <ac:spMkLst>
            <pc:docMk/>
            <pc:sldMk cId="3063589343" sldId="258"/>
            <ac:spMk id="107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3:04:56.443" v="1317" actId="26606"/>
          <ac:spMkLst>
            <pc:docMk/>
            <pc:sldMk cId="3063589343" sldId="258"/>
            <ac:spMk id="108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3:04:56.443" v="1317" actId="26606"/>
          <ac:spMkLst>
            <pc:docMk/>
            <pc:sldMk cId="3063589343" sldId="258"/>
            <ac:spMk id="109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3:04:56.443" v="1317" actId="26606"/>
          <ac:spMkLst>
            <pc:docMk/>
            <pc:sldMk cId="3063589343" sldId="258"/>
            <ac:spMk id="110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3:04:56.443" v="1317" actId="26606"/>
          <ac:spMkLst>
            <pc:docMk/>
            <pc:sldMk cId="3063589343" sldId="258"/>
            <ac:spMk id="111" creationId="{D3AD341D-1A84-6827-AAA2-77CA51099892}"/>
          </ac:spMkLst>
        </pc:spChg>
        <pc:spChg chg="add del">
          <ac:chgData name="Konstantinos Papadakis" userId="7fc28c74a3684d5c" providerId="LiveId" clId="{A7190CE5-9D77-499B-AD2E-B15C75A86EB3}" dt="2022-09-15T13:04:56.443" v="1317" actId="26606"/>
          <ac:spMkLst>
            <pc:docMk/>
            <pc:sldMk cId="3063589343" sldId="258"/>
            <ac:spMk id="112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3:06:03.998" v="1320" actId="26606"/>
          <ac:spMkLst>
            <pc:docMk/>
            <pc:sldMk cId="3063589343" sldId="258"/>
            <ac:spMk id="116" creationId="{B8144315-1C5A-4185-A952-25D98D303D46}"/>
          </ac:spMkLst>
        </pc:spChg>
        <pc:spChg chg="add del">
          <ac:chgData name="Konstantinos Papadakis" userId="7fc28c74a3684d5c" providerId="LiveId" clId="{A7190CE5-9D77-499B-AD2E-B15C75A86EB3}" dt="2022-09-15T13:06:03.998" v="1320" actId="26606"/>
          <ac:spMkLst>
            <pc:docMk/>
            <pc:sldMk cId="3063589343" sldId="258"/>
            <ac:spMk id="117" creationId="{11CAC6F2-0806-417B-BF5D-5AEF6195FA49}"/>
          </ac:spMkLst>
        </pc:spChg>
        <pc:spChg chg="add del">
          <ac:chgData name="Konstantinos Papadakis" userId="7fc28c74a3684d5c" providerId="LiveId" clId="{A7190CE5-9D77-499B-AD2E-B15C75A86EB3}" dt="2022-09-15T13:06:03.998" v="1320" actId="26606"/>
          <ac:spMkLst>
            <pc:docMk/>
            <pc:sldMk cId="3063589343" sldId="258"/>
            <ac:spMk id="118" creationId="{D4723B02-0AAB-4F6E-BA41-8ED99D559D93}"/>
          </ac:spMkLst>
        </pc:spChg>
        <pc:grpChg chg="add del">
          <ac:chgData name="Konstantinos Papadakis" userId="7fc28c74a3684d5c" providerId="LiveId" clId="{A7190CE5-9D77-499B-AD2E-B15C75A86EB3}" dt="2022-09-15T13:06:03.998" v="1320" actId="26606"/>
          <ac:grpSpMkLst>
            <pc:docMk/>
            <pc:sldMk cId="3063589343" sldId="258"/>
            <ac:grpSpMk id="35" creationId="{4091D54B-59AB-4A5E-8E9E-0421BD66D4FB}"/>
          </ac:grpSpMkLst>
        </pc:grpChg>
        <pc:grpChg chg="add del">
          <ac:chgData name="Konstantinos Papadakis" userId="7fc28c74a3684d5c" providerId="LiveId" clId="{A7190CE5-9D77-499B-AD2E-B15C75A86EB3}" dt="2022-09-15T13:04:42.094" v="1303" actId="26606"/>
          <ac:grpSpMkLst>
            <pc:docMk/>
            <pc:sldMk cId="3063589343" sldId="258"/>
            <ac:grpSpMk id="48" creationId="{4091D54B-59AB-4A5E-8E9E-0421BD66D4FB}"/>
          </ac:grpSpMkLst>
        </pc:grpChg>
        <pc:grpChg chg="add del">
          <ac:chgData name="Konstantinos Papadakis" userId="7fc28c74a3684d5c" providerId="LiveId" clId="{A7190CE5-9D77-499B-AD2E-B15C75A86EB3}" dt="2022-09-15T13:04:45.921" v="1307" actId="26606"/>
          <ac:grpSpMkLst>
            <pc:docMk/>
            <pc:sldMk cId="3063589343" sldId="258"/>
            <ac:grpSpMk id="71" creationId="{4091D54B-59AB-4A5E-8E9E-0421BD66D4FB}"/>
          </ac:grpSpMkLst>
        </pc:grpChg>
        <pc:grpChg chg="add del">
          <ac:chgData name="Konstantinos Papadakis" userId="7fc28c74a3684d5c" providerId="LiveId" clId="{A7190CE5-9D77-499B-AD2E-B15C75A86EB3}" dt="2022-09-15T13:04:50.579" v="1311" actId="26606"/>
          <ac:grpSpMkLst>
            <pc:docMk/>
            <pc:sldMk cId="3063589343" sldId="258"/>
            <ac:grpSpMk id="86" creationId="{6503EB0F-2257-4A3E-A73B-E1DE769B459F}"/>
          </ac:grpSpMkLst>
        </pc:grpChg>
        <pc:grpChg chg="add del">
          <ac:chgData name="Konstantinos Papadakis" userId="7fc28c74a3684d5c" providerId="LiveId" clId="{A7190CE5-9D77-499B-AD2E-B15C75A86EB3}" dt="2022-09-15T13:06:03.998" v="1320" actId="26606"/>
          <ac:grpSpMkLst>
            <pc:docMk/>
            <pc:sldMk cId="3063589343" sldId="258"/>
            <ac:grpSpMk id="114" creationId="{4091D54B-59AB-4A5E-8E9E-0421BD66D4FB}"/>
          </ac:grpSpMkLst>
        </pc:grpChg>
        <pc:picChg chg="mod">
          <ac:chgData name="Konstantinos Papadakis" userId="7fc28c74a3684d5c" providerId="LiveId" clId="{A7190CE5-9D77-499B-AD2E-B15C75A86EB3}" dt="2022-09-15T13:04:56.443" v="1317" actId="26606"/>
          <ac:picMkLst>
            <pc:docMk/>
            <pc:sldMk cId="3063589343" sldId="258"/>
            <ac:picMk id="5" creationId="{BDBF2ADE-1045-759F-9F3E-9D7B5A5BBC8B}"/>
          </ac:picMkLst>
        </pc:picChg>
      </pc:sldChg>
      <pc:sldChg chg="addSp delSp modSp mod ord setClrOvrMap">
        <pc:chgData name="Konstantinos Papadakis" userId="7fc28c74a3684d5c" providerId="LiveId" clId="{A7190CE5-9D77-499B-AD2E-B15C75A86EB3}" dt="2022-09-15T15:27:30.694" v="4765" actId="26606"/>
        <pc:sldMkLst>
          <pc:docMk/>
          <pc:sldMk cId="3066633885" sldId="259"/>
        </pc:sldMkLst>
        <pc:spChg chg="mod">
          <ac:chgData name="Konstantinos Papadakis" userId="7fc28c74a3684d5c" providerId="LiveId" clId="{A7190CE5-9D77-499B-AD2E-B15C75A86EB3}" dt="2022-09-15T15:27:30.694" v="4765" actId="26606"/>
          <ac:spMkLst>
            <pc:docMk/>
            <pc:sldMk cId="3066633885" sldId="259"/>
            <ac:spMk id="2" creationId="{033E74AF-B54D-AB36-84B4-E6BEFB1982CA}"/>
          </ac:spMkLst>
        </pc:spChg>
        <pc:spChg chg="mod ord">
          <ac:chgData name="Konstantinos Papadakis" userId="7fc28c74a3684d5c" providerId="LiveId" clId="{A7190CE5-9D77-499B-AD2E-B15C75A86EB3}" dt="2022-09-15T15:27:30.694" v="4765" actId="26606"/>
          <ac:spMkLst>
            <pc:docMk/>
            <pc:sldMk cId="3066633885" sldId="259"/>
            <ac:spMk id="3" creationId="{8CE5FAB0-F981-126D-763E-D744B1AD992D}"/>
          </ac:spMkLst>
        </pc:spChg>
        <pc:spChg chg="add del">
          <ac:chgData name="Konstantinos Papadakis" userId="7fc28c74a3684d5c" providerId="LiveId" clId="{A7190CE5-9D77-499B-AD2E-B15C75A86EB3}" dt="2022-09-15T15:27:30.694" v="4765" actId="26606"/>
          <ac:spMkLst>
            <pc:docMk/>
            <pc:sldMk cId="3066633885" sldId="259"/>
            <ac:spMk id="12" creationId="{510C9632-BB6F-48EE-AB65-501878BA5DB6}"/>
          </ac:spMkLst>
        </pc:spChg>
        <pc:spChg chg="add del">
          <ac:chgData name="Konstantinos Papadakis" userId="7fc28c74a3684d5c" providerId="LiveId" clId="{A7190CE5-9D77-499B-AD2E-B15C75A86EB3}" dt="2022-09-15T15:27:30.694" v="4765" actId="26606"/>
          <ac:spMkLst>
            <pc:docMk/>
            <pc:sldMk cId="3066633885" sldId="259"/>
            <ac:spMk id="13" creationId="{4EC8AAB6-953B-4D29-9967-3C44D06BB4E8}"/>
          </ac:spMkLst>
        </pc:spChg>
        <pc:spChg chg="add del">
          <ac:chgData name="Konstantinos Papadakis" userId="7fc28c74a3684d5c" providerId="LiveId" clId="{A7190CE5-9D77-499B-AD2E-B15C75A86EB3}" dt="2022-09-15T15:27:30.694" v="4765" actId="26606"/>
          <ac:spMkLst>
            <pc:docMk/>
            <pc:sldMk cId="3066633885" sldId="259"/>
            <ac:spMk id="14" creationId="{C89ED458-2326-40DC-9C7B-1A717B6551AD}"/>
          </ac:spMkLst>
        </pc:spChg>
        <pc:spChg chg="del">
          <ac:chgData name="Konstantinos Papadakis" userId="7fc28c74a3684d5c" providerId="LiveId" clId="{A7190CE5-9D77-499B-AD2E-B15C75A86EB3}" dt="2022-09-15T10:57:52.779" v="84" actId="26606"/>
          <ac:spMkLst>
            <pc:docMk/>
            <pc:sldMk cId="3066633885" sldId="259"/>
            <ac:spMk id="15" creationId="{F70C2B8F-6B1B-46D5-86E6-40F36C695FC2}"/>
          </ac:spMkLst>
        </pc:spChg>
        <pc:spChg chg="add del">
          <ac:chgData name="Konstantinos Papadakis" userId="7fc28c74a3684d5c" providerId="LiveId" clId="{A7190CE5-9D77-499B-AD2E-B15C75A86EB3}" dt="2022-09-15T15:27:30.694" v="4765" actId="26606"/>
          <ac:spMkLst>
            <pc:docMk/>
            <pc:sldMk cId="3066633885" sldId="259"/>
            <ac:spMk id="16" creationId="{6F9D1DE6-E368-4F07-85F9-D5B767477DDF}"/>
          </ac:spMkLst>
        </pc:spChg>
        <pc:spChg chg="del">
          <ac:chgData name="Konstantinos Papadakis" userId="7fc28c74a3684d5c" providerId="LiveId" clId="{A7190CE5-9D77-499B-AD2E-B15C75A86EB3}" dt="2022-09-15T10:57:52.779" v="84" actId="26606"/>
          <ac:spMkLst>
            <pc:docMk/>
            <pc:sldMk cId="3066633885" sldId="259"/>
            <ac:spMk id="17" creationId="{DB521824-592C-476A-AB0A-CA0C6D1F3407}"/>
          </ac:spMkLst>
        </pc:spChg>
        <pc:spChg chg="add del">
          <ac:chgData name="Konstantinos Papadakis" userId="7fc28c74a3684d5c" providerId="LiveId" clId="{A7190CE5-9D77-499B-AD2E-B15C75A86EB3}" dt="2022-09-15T15:27:30.694" v="4765" actId="26606"/>
          <ac:spMkLst>
            <pc:docMk/>
            <pc:sldMk cId="3066633885" sldId="259"/>
            <ac:spMk id="18" creationId="{F63B1F66-4ACE-4A01-8ADF-F175A9C358B2}"/>
          </ac:spMkLst>
        </pc:spChg>
        <pc:spChg chg="del">
          <ac:chgData name="Konstantinos Papadakis" userId="7fc28c74a3684d5c" providerId="LiveId" clId="{A7190CE5-9D77-499B-AD2E-B15C75A86EB3}" dt="2022-09-15T10:57:52.779" v="84" actId="26606"/>
          <ac:spMkLst>
            <pc:docMk/>
            <pc:sldMk cId="3066633885" sldId="259"/>
            <ac:spMk id="19" creationId="{A2749EFA-8EE4-4EB8-9424-8E593B9320AD}"/>
          </ac:spMkLst>
        </pc:spChg>
        <pc:spChg chg="del">
          <ac:chgData name="Konstantinos Papadakis" userId="7fc28c74a3684d5c" providerId="LiveId" clId="{A7190CE5-9D77-499B-AD2E-B15C75A86EB3}" dt="2022-09-15T10:57:52.779" v="84" actId="26606"/>
          <ac:spMkLst>
            <pc:docMk/>
            <pc:sldMk cId="3066633885" sldId="259"/>
            <ac:spMk id="21" creationId="{B5C860C9-D4F9-4350-80DA-0D1CD36C7741}"/>
          </ac:spMkLst>
        </pc:spChg>
        <pc:spChg chg="del">
          <ac:chgData name="Konstantinos Papadakis" userId="7fc28c74a3684d5c" providerId="LiveId" clId="{A7190CE5-9D77-499B-AD2E-B15C75A86EB3}" dt="2022-09-15T10:57:52.779" v="84" actId="26606"/>
          <ac:spMkLst>
            <pc:docMk/>
            <pc:sldMk cId="3066633885" sldId="259"/>
            <ac:spMk id="23" creationId="{538A90C8-AE0E-4EBA-9AF8-EEDB206020E0}"/>
          </ac:spMkLst>
        </pc:spChg>
        <pc:spChg chg="add del">
          <ac:chgData name="Konstantinos Papadakis" userId="7fc28c74a3684d5c" providerId="LiveId" clId="{A7190CE5-9D77-499B-AD2E-B15C75A86EB3}" dt="2022-09-15T15:27:30.694" v="4765" actId="26606"/>
          <ac:spMkLst>
            <pc:docMk/>
            <pc:sldMk cId="3066633885" sldId="259"/>
            <ac:spMk id="25" creationId="{CF8448ED-9332-4A9B-8CAB-B1985E596E20}"/>
          </ac:spMkLst>
        </pc:spChg>
        <pc:spChg chg="add del">
          <ac:chgData name="Konstantinos Papadakis" userId="7fc28c74a3684d5c" providerId="LiveId" clId="{A7190CE5-9D77-499B-AD2E-B15C75A86EB3}" dt="2022-09-15T15:27:30.694" v="4765" actId="26606"/>
          <ac:spMkLst>
            <pc:docMk/>
            <pc:sldMk cId="3066633885" sldId="259"/>
            <ac:spMk id="27" creationId="{ED3A2261-1C75-40FF-8CD6-18C5900C1C8D}"/>
          </ac:spMkLst>
        </pc:spChg>
        <pc:picChg chg="mod ord">
          <ac:chgData name="Konstantinos Papadakis" userId="7fc28c74a3684d5c" providerId="LiveId" clId="{A7190CE5-9D77-499B-AD2E-B15C75A86EB3}" dt="2022-09-15T15:27:30.694" v="4765" actId="26606"/>
          <ac:picMkLst>
            <pc:docMk/>
            <pc:sldMk cId="3066633885" sldId="259"/>
            <ac:picMk id="10" creationId="{32EF4214-E58D-1F87-8A5C-544383A8E1E7}"/>
          </ac:picMkLst>
        </pc:picChg>
      </pc:sldChg>
      <pc:sldChg chg="addSp delSp modSp mod">
        <pc:chgData name="Konstantinos Papadakis" userId="7fc28c74a3684d5c" providerId="LiveId" clId="{A7190CE5-9D77-499B-AD2E-B15C75A86EB3}" dt="2022-09-15T15:14:47.342" v="4369" actId="26606"/>
        <pc:sldMkLst>
          <pc:docMk/>
          <pc:sldMk cId="1452557612" sldId="260"/>
        </pc:sldMkLst>
        <pc:spChg chg="mod ord">
          <ac:chgData name="Konstantinos Papadakis" userId="7fc28c74a3684d5c" providerId="LiveId" clId="{A7190CE5-9D77-499B-AD2E-B15C75A86EB3}" dt="2022-09-15T15:14:24.755" v="4368" actId="20577"/>
          <ac:spMkLst>
            <pc:docMk/>
            <pc:sldMk cId="1452557612" sldId="260"/>
            <ac:spMk id="2" creationId="{6FA6D05C-6B22-C7AB-B3CD-56B8F786A6F1}"/>
          </ac:spMkLst>
        </pc:spChg>
        <pc:spChg chg="mod">
          <ac:chgData name="Konstantinos Papadakis" userId="7fc28c74a3684d5c" providerId="LiveId" clId="{A7190CE5-9D77-499B-AD2E-B15C75A86EB3}" dt="2022-09-15T12:14:58.012" v="1250" actId="20577"/>
          <ac:spMkLst>
            <pc:docMk/>
            <pc:sldMk cId="1452557612" sldId="260"/>
            <ac:spMk id="3" creationId="{381FA34D-A94A-63E2-51EA-AB32104332B1}"/>
          </ac:spMkLst>
        </pc:spChg>
        <pc:spChg chg="del">
          <ac:chgData name="Konstantinos Papadakis" userId="7fc28c74a3684d5c" providerId="LiveId" clId="{A7190CE5-9D77-499B-AD2E-B15C75A86EB3}" dt="2022-09-15T10:55:41.785" v="0" actId="26606"/>
          <ac:spMkLst>
            <pc:docMk/>
            <pc:sldMk cId="1452557612" sldId="260"/>
            <ac:spMk id="12" creationId="{DB521824-592C-476A-AB0A-CA0C6D1F3407}"/>
          </ac:spMkLst>
        </pc:spChg>
        <pc:spChg chg="del">
          <ac:chgData name="Konstantinos Papadakis" userId="7fc28c74a3684d5c" providerId="LiveId" clId="{A7190CE5-9D77-499B-AD2E-B15C75A86EB3}" dt="2022-09-15T10:55:41.785" v="0" actId="26606"/>
          <ac:spMkLst>
            <pc:docMk/>
            <pc:sldMk cId="1452557612" sldId="260"/>
            <ac:spMk id="14" creationId="{A2749EFA-8EE4-4EB8-9424-8E593B9320AD}"/>
          </ac:spMkLst>
        </pc:spChg>
        <pc:spChg chg="del">
          <ac:chgData name="Konstantinos Papadakis" userId="7fc28c74a3684d5c" providerId="LiveId" clId="{A7190CE5-9D77-499B-AD2E-B15C75A86EB3}" dt="2022-09-15T10:55:41.785" v="0" actId="26606"/>
          <ac:spMkLst>
            <pc:docMk/>
            <pc:sldMk cId="1452557612" sldId="260"/>
            <ac:spMk id="24" creationId="{F70C2B8F-6B1B-46D5-86E6-40F36C695FC2}"/>
          </ac:spMkLst>
        </pc:spChg>
        <pc:spChg chg="del">
          <ac:chgData name="Konstantinos Papadakis" userId="7fc28c74a3684d5c" providerId="LiveId" clId="{A7190CE5-9D77-499B-AD2E-B15C75A86EB3}" dt="2022-09-15T10:55:41.785" v="0" actId="26606"/>
          <ac:spMkLst>
            <pc:docMk/>
            <pc:sldMk cId="1452557612" sldId="260"/>
            <ac:spMk id="25" creationId="{B5C860C9-D4F9-4350-80DA-0D1CD36C7741}"/>
          </ac:spMkLst>
        </pc:spChg>
        <pc:spChg chg="del">
          <ac:chgData name="Konstantinos Papadakis" userId="7fc28c74a3684d5c" providerId="LiveId" clId="{A7190CE5-9D77-499B-AD2E-B15C75A86EB3}" dt="2022-09-15T10:55:41.785" v="0" actId="26606"/>
          <ac:spMkLst>
            <pc:docMk/>
            <pc:sldMk cId="1452557612" sldId="260"/>
            <ac:spMk id="26" creationId="{538A90C8-AE0E-4EBA-9AF8-EEDB206020E0}"/>
          </ac:spMkLst>
        </pc:spChg>
        <pc:spChg chg="add del">
          <ac:chgData name="Konstantinos Papadakis" userId="7fc28c74a3684d5c" providerId="LiveId" clId="{A7190CE5-9D77-499B-AD2E-B15C75A86EB3}" dt="2022-09-15T15:14:47.342" v="4369" actId="26606"/>
          <ac:spMkLst>
            <pc:docMk/>
            <pc:sldMk cId="1452557612" sldId="260"/>
            <ac:spMk id="31" creationId="{E4F17063-EDA4-417B-946F-BA357F3B390D}"/>
          </ac:spMkLst>
        </pc:spChg>
        <pc:spChg chg="add del">
          <ac:chgData name="Konstantinos Papadakis" userId="7fc28c74a3684d5c" providerId="LiveId" clId="{A7190CE5-9D77-499B-AD2E-B15C75A86EB3}" dt="2022-09-15T15:14:47.342" v="4369" actId="26606"/>
          <ac:spMkLst>
            <pc:docMk/>
            <pc:sldMk cId="1452557612" sldId="260"/>
            <ac:spMk id="33" creationId="{D36F3EEA-55D4-4677-80E7-92D00B8F343B}"/>
          </ac:spMkLst>
        </pc:spChg>
        <pc:spChg chg="add del">
          <ac:chgData name="Konstantinos Papadakis" userId="7fc28c74a3684d5c" providerId="LiveId" clId="{A7190CE5-9D77-499B-AD2E-B15C75A86EB3}" dt="2022-09-15T15:14:47.342" v="4369" actId="26606"/>
          <ac:spMkLst>
            <pc:docMk/>
            <pc:sldMk cId="1452557612" sldId="260"/>
            <ac:spMk id="35" creationId="{C91E93A7-6C7F-4F77-9CB0-280D958EF4D2}"/>
          </ac:spMkLst>
        </pc:spChg>
        <pc:spChg chg="add">
          <ac:chgData name="Konstantinos Papadakis" userId="7fc28c74a3684d5c" providerId="LiveId" clId="{A7190CE5-9D77-499B-AD2E-B15C75A86EB3}" dt="2022-09-15T15:14:47.342" v="4369" actId="26606"/>
          <ac:spMkLst>
            <pc:docMk/>
            <pc:sldMk cId="1452557612" sldId="260"/>
            <ac:spMk id="40" creationId="{E4F17063-EDA4-417B-946F-BA357F3B390D}"/>
          </ac:spMkLst>
        </pc:spChg>
        <pc:spChg chg="add">
          <ac:chgData name="Konstantinos Papadakis" userId="7fc28c74a3684d5c" providerId="LiveId" clId="{A7190CE5-9D77-499B-AD2E-B15C75A86EB3}" dt="2022-09-15T15:14:47.342" v="4369" actId="26606"/>
          <ac:spMkLst>
            <pc:docMk/>
            <pc:sldMk cId="1452557612" sldId="260"/>
            <ac:spMk id="42" creationId="{D36F3EEA-55D4-4677-80E7-92D00B8F343B}"/>
          </ac:spMkLst>
        </pc:spChg>
        <pc:spChg chg="add">
          <ac:chgData name="Konstantinos Papadakis" userId="7fc28c74a3684d5c" providerId="LiveId" clId="{A7190CE5-9D77-499B-AD2E-B15C75A86EB3}" dt="2022-09-15T15:14:47.342" v="4369" actId="26606"/>
          <ac:spMkLst>
            <pc:docMk/>
            <pc:sldMk cId="1452557612" sldId="260"/>
            <ac:spMk id="44" creationId="{C91E93A7-6C7F-4F77-9CB0-280D958EF4D2}"/>
          </ac:spMkLst>
        </pc:spChg>
        <pc:picChg chg="mod">
          <ac:chgData name="Konstantinos Papadakis" userId="7fc28c74a3684d5c" providerId="LiveId" clId="{A7190CE5-9D77-499B-AD2E-B15C75A86EB3}" dt="2022-09-15T15:14:47.342" v="4369" actId="26606"/>
          <ac:picMkLst>
            <pc:docMk/>
            <pc:sldMk cId="1452557612" sldId="260"/>
            <ac:picMk id="5" creationId="{D24A1230-93D3-E1CC-C7BD-539C82AEF611}"/>
          </ac:picMkLst>
        </pc:picChg>
      </pc:sldChg>
      <pc:sldChg chg="addSp delSp modSp mod setBg setClrOvrMap">
        <pc:chgData name="Konstantinos Papadakis" userId="7fc28c74a3684d5c" providerId="LiveId" clId="{A7190CE5-9D77-499B-AD2E-B15C75A86EB3}" dt="2022-09-15T16:17:00.211" v="5297" actId="26606"/>
        <pc:sldMkLst>
          <pc:docMk/>
          <pc:sldMk cId="2316895286" sldId="261"/>
        </pc:sldMkLst>
        <pc:spChg chg="mod">
          <ac:chgData name="Konstantinos Papadakis" userId="7fc28c74a3684d5c" providerId="LiveId" clId="{A7190CE5-9D77-499B-AD2E-B15C75A86EB3}" dt="2022-09-15T16:17:00.211" v="5297" actId="26606"/>
          <ac:spMkLst>
            <pc:docMk/>
            <pc:sldMk cId="2316895286" sldId="261"/>
            <ac:spMk id="2" creationId="{9571DEFA-3A03-AB90-A2AE-AFC3310F7C36}"/>
          </ac:spMkLst>
        </pc:spChg>
        <pc:spChg chg="mod">
          <ac:chgData name="Konstantinos Papadakis" userId="7fc28c74a3684d5c" providerId="LiveId" clId="{A7190CE5-9D77-499B-AD2E-B15C75A86EB3}" dt="2022-09-15T16:17:00.211" v="5297" actId="26606"/>
          <ac:spMkLst>
            <pc:docMk/>
            <pc:sldMk cId="2316895286" sldId="261"/>
            <ac:spMk id="3" creationId="{E098B936-FE3E-DF7D-1478-8F180BAB56EE}"/>
          </ac:spMkLst>
        </pc:spChg>
        <pc:spChg chg="add del">
          <ac:chgData name="Konstantinos Papadakis" userId="7fc28c74a3684d5c" providerId="LiveId" clId="{A7190CE5-9D77-499B-AD2E-B15C75A86EB3}" dt="2022-09-15T15:28:23.929" v="4772" actId="26606"/>
          <ac:spMkLst>
            <pc:docMk/>
            <pc:sldMk cId="2316895286" sldId="261"/>
            <ac:spMk id="6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5:28:23.929" v="4772" actId="26606"/>
          <ac:spMkLst>
            <pc:docMk/>
            <pc:sldMk cId="2316895286" sldId="261"/>
            <ac:spMk id="7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5:28:23.929" v="4772" actId="26606"/>
          <ac:spMkLst>
            <pc:docMk/>
            <pc:sldMk cId="2316895286" sldId="261"/>
            <ac:spMk id="8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1:50:48.014" v="1146" actId="26606"/>
          <ac:spMkLst>
            <pc:docMk/>
            <pc:sldMk cId="2316895286" sldId="261"/>
            <ac:spMk id="9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5:28:23.929" v="4772" actId="26606"/>
          <ac:spMkLst>
            <pc:docMk/>
            <pc:sldMk cId="2316895286" sldId="261"/>
            <ac:spMk id="10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1:50:48.014" v="1146" actId="26606"/>
          <ac:spMkLst>
            <pc:docMk/>
            <pc:sldMk cId="2316895286" sldId="261"/>
            <ac:spMk id="11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5:28:23.929" v="4772" actId="26606"/>
          <ac:spMkLst>
            <pc:docMk/>
            <pc:sldMk cId="2316895286" sldId="261"/>
            <ac:spMk id="12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1:50:48.014" v="1146" actId="26606"/>
          <ac:spMkLst>
            <pc:docMk/>
            <pc:sldMk cId="2316895286" sldId="261"/>
            <ac:spMk id="13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5:28:23.929" v="4772" actId="26606"/>
          <ac:spMkLst>
            <pc:docMk/>
            <pc:sldMk cId="2316895286" sldId="261"/>
            <ac:spMk id="14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1:50:48.014" v="1146" actId="26606"/>
          <ac:spMkLst>
            <pc:docMk/>
            <pc:sldMk cId="2316895286" sldId="261"/>
            <ac:spMk id="15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5:28:23.929" v="4772" actId="26606"/>
          <ac:spMkLst>
            <pc:docMk/>
            <pc:sldMk cId="2316895286" sldId="261"/>
            <ac:spMk id="16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1:50:48.014" v="1146" actId="26606"/>
          <ac:spMkLst>
            <pc:docMk/>
            <pc:sldMk cId="2316895286" sldId="261"/>
            <ac:spMk id="17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6:17:00.211" v="5297" actId="26606"/>
          <ac:spMkLst>
            <pc:docMk/>
            <pc:sldMk cId="2316895286" sldId="261"/>
            <ac:spMk id="18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1:50:48.014" v="1146" actId="26606"/>
          <ac:spMkLst>
            <pc:docMk/>
            <pc:sldMk cId="2316895286" sldId="261"/>
            <ac:spMk id="19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6:17:00.211" v="5297" actId="26606"/>
          <ac:spMkLst>
            <pc:docMk/>
            <pc:sldMk cId="2316895286" sldId="261"/>
            <ac:spMk id="20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1:50:48.014" v="1146" actId="26606"/>
          <ac:spMkLst>
            <pc:docMk/>
            <pc:sldMk cId="2316895286" sldId="261"/>
            <ac:spMk id="21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6:17:00.211" v="5297" actId="26606"/>
          <ac:spMkLst>
            <pc:docMk/>
            <pc:sldMk cId="2316895286" sldId="261"/>
            <ac:spMk id="22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6:17:00.211" v="5297" actId="26606"/>
          <ac:spMkLst>
            <pc:docMk/>
            <pc:sldMk cId="2316895286" sldId="261"/>
            <ac:spMk id="23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6:17:00.211" v="5297" actId="26606"/>
          <ac:spMkLst>
            <pc:docMk/>
            <pc:sldMk cId="2316895286" sldId="261"/>
            <ac:spMk id="24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6:17:00.211" v="5297" actId="26606"/>
          <ac:spMkLst>
            <pc:docMk/>
            <pc:sldMk cId="2316895286" sldId="261"/>
            <ac:spMk id="25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1:50:17.972" v="1137" actId="26606"/>
          <ac:spMkLst>
            <pc:docMk/>
            <pc:sldMk cId="2316895286" sldId="261"/>
            <ac:spMk id="26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6:17:00.211" v="5297" actId="26606"/>
          <ac:spMkLst>
            <pc:docMk/>
            <pc:sldMk cId="2316895286" sldId="261"/>
            <ac:spMk id="27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1:50:17.972" v="1137" actId="26606"/>
          <ac:spMkLst>
            <pc:docMk/>
            <pc:sldMk cId="2316895286" sldId="261"/>
            <ac:spMk id="28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1:50:17.972" v="1137" actId="26606"/>
          <ac:spMkLst>
            <pc:docMk/>
            <pc:sldMk cId="2316895286" sldId="261"/>
            <ac:spMk id="30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1:50:17.972" v="1137" actId="26606"/>
          <ac:spMkLst>
            <pc:docMk/>
            <pc:sldMk cId="2316895286" sldId="261"/>
            <ac:spMk id="32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1:50:17.972" v="1137" actId="26606"/>
          <ac:spMkLst>
            <pc:docMk/>
            <pc:sldMk cId="2316895286" sldId="261"/>
            <ac:spMk id="34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1:50:17.972" v="1137" actId="26606"/>
          <ac:spMkLst>
            <pc:docMk/>
            <pc:sldMk cId="2316895286" sldId="261"/>
            <ac:spMk id="36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1:50:17.972" v="1137" actId="26606"/>
          <ac:spMkLst>
            <pc:docMk/>
            <pc:sldMk cId="2316895286" sldId="261"/>
            <ac:spMk id="38" creationId="{B4A81DE1-E2BC-4A31-99EE-71350421B0EA}"/>
          </ac:spMkLst>
        </pc:spChg>
        <pc:graphicFrameChg chg="add mod modGraphic">
          <ac:chgData name="Konstantinos Papadakis" userId="7fc28c74a3684d5c" providerId="LiveId" clId="{A7190CE5-9D77-499B-AD2E-B15C75A86EB3}" dt="2022-09-15T16:17:00.211" v="5297" actId="26606"/>
          <ac:graphicFrameMkLst>
            <pc:docMk/>
            <pc:sldMk cId="2316895286" sldId="261"/>
            <ac:graphicFrameMk id="4" creationId="{75F69FF5-7F2F-A061-DF8F-AA0F68089018}"/>
          </ac:graphicFrameMkLst>
        </pc:graphicFrameChg>
      </pc:sldChg>
      <pc:sldChg chg="addSp delSp modSp new mod setBg">
        <pc:chgData name="Konstantinos Papadakis" userId="7fc28c74a3684d5c" providerId="LiveId" clId="{A7190CE5-9D77-499B-AD2E-B15C75A86EB3}" dt="2022-09-15T15:01:27.783" v="4302" actId="26606"/>
        <pc:sldMkLst>
          <pc:docMk/>
          <pc:sldMk cId="846580135" sldId="262"/>
        </pc:sldMkLst>
        <pc:spChg chg="mod">
          <ac:chgData name="Konstantinos Papadakis" userId="7fc28c74a3684d5c" providerId="LiveId" clId="{A7190CE5-9D77-499B-AD2E-B15C75A86EB3}" dt="2022-09-15T15:01:27.783" v="4302" actId="26606"/>
          <ac:spMkLst>
            <pc:docMk/>
            <pc:sldMk cId="846580135" sldId="262"/>
            <ac:spMk id="2" creationId="{ADCF6A76-CEF0-0F9D-C725-6A3499F63CD1}"/>
          </ac:spMkLst>
        </pc:spChg>
        <pc:spChg chg="mod ord">
          <ac:chgData name="Konstantinos Papadakis" userId="7fc28c74a3684d5c" providerId="LiveId" clId="{A7190CE5-9D77-499B-AD2E-B15C75A86EB3}" dt="2022-09-15T15:01:27.783" v="4302" actId="26606"/>
          <ac:spMkLst>
            <pc:docMk/>
            <pc:sldMk cId="846580135" sldId="262"/>
            <ac:spMk id="3" creationId="{5688E999-FA0E-61B7-FEBD-F8FA85555A3F}"/>
          </ac:spMkLst>
        </pc:spChg>
        <pc:picChg chg="add del mod">
          <ac:chgData name="Konstantinos Papadakis" userId="7fc28c74a3684d5c" providerId="LiveId" clId="{A7190CE5-9D77-499B-AD2E-B15C75A86EB3}" dt="2022-09-15T13:53:24.743" v="2432"/>
          <ac:picMkLst>
            <pc:docMk/>
            <pc:sldMk cId="846580135" sldId="262"/>
            <ac:picMk id="4" creationId="{654E9E7C-41B8-870B-4833-98B285EB65D0}"/>
          </ac:picMkLst>
        </pc:picChg>
        <pc:picChg chg="add mod">
          <ac:chgData name="Konstantinos Papadakis" userId="7fc28c74a3684d5c" providerId="LiveId" clId="{A7190CE5-9D77-499B-AD2E-B15C75A86EB3}" dt="2022-09-15T15:01:27.783" v="4302" actId="26606"/>
          <ac:picMkLst>
            <pc:docMk/>
            <pc:sldMk cId="846580135" sldId="262"/>
            <ac:picMk id="6" creationId="{BE422DAE-5B88-1E45-D19B-93F6884EEB91}"/>
          </ac:picMkLst>
        </pc:picChg>
      </pc:sldChg>
      <pc:sldChg chg="addSp delSp modSp new del mod">
        <pc:chgData name="Konstantinos Papadakis" userId="7fc28c74a3684d5c" providerId="LiveId" clId="{A7190CE5-9D77-499B-AD2E-B15C75A86EB3}" dt="2022-09-15T11:47:27.779" v="1061" actId="2696"/>
        <pc:sldMkLst>
          <pc:docMk/>
          <pc:sldMk cId="4293253239" sldId="262"/>
        </pc:sldMkLst>
        <pc:spChg chg="mod">
          <ac:chgData name="Konstantinos Papadakis" userId="7fc28c74a3684d5c" providerId="LiveId" clId="{A7190CE5-9D77-499B-AD2E-B15C75A86EB3}" dt="2022-09-15T11:07:22.734" v="652" actId="20577"/>
          <ac:spMkLst>
            <pc:docMk/>
            <pc:sldMk cId="4293253239" sldId="262"/>
            <ac:spMk id="2" creationId="{55333F69-D5FF-F691-DD62-ACB81DB6524E}"/>
          </ac:spMkLst>
        </pc:spChg>
        <pc:spChg chg="add del mod">
          <ac:chgData name="Konstantinos Papadakis" userId="7fc28c74a3684d5c" providerId="LiveId" clId="{A7190CE5-9D77-499B-AD2E-B15C75A86EB3}" dt="2022-09-15T11:28:35.543" v="681" actId="3680"/>
          <ac:spMkLst>
            <pc:docMk/>
            <pc:sldMk cId="4293253239" sldId="262"/>
            <ac:spMk id="3" creationId="{AC528FF9-50C4-6D5D-B3B8-CDE4B81E26D4}"/>
          </ac:spMkLst>
        </pc:spChg>
        <pc:spChg chg="add del">
          <ac:chgData name="Konstantinos Papadakis" userId="7fc28c74a3684d5c" providerId="LiveId" clId="{A7190CE5-9D77-499B-AD2E-B15C75A86EB3}" dt="2022-09-15T11:17:44.301" v="661" actId="22"/>
          <ac:spMkLst>
            <pc:docMk/>
            <pc:sldMk cId="4293253239" sldId="262"/>
            <ac:spMk id="6" creationId="{21E03D61-284E-50DB-54D4-52E4BBA3B332}"/>
          </ac:spMkLst>
        </pc:spChg>
        <pc:graphicFrameChg chg="add del mod ord modGraphic">
          <ac:chgData name="Konstantinos Papadakis" userId="7fc28c74a3684d5c" providerId="LiveId" clId="{A7190CE5-9D77-499B-AD2E-B15C75A86EB3}" dt="2022-09-15T11:17:44.932" v="662" actId="3680"/>
          <ac:graphicFrameMkLst>
            <pc:docMk/>
            <pc:sldMk cId="4293253239" sldId="262"/>
            <ac:graphicFrameMk id="4" creationId="{FCDFB0FC-E0ED-714A-AC47-78C000B2C957}"/>
          </ac:graphicFrameMkLst>
        </pc:graphicFrameChg>
        <pc:graphicFrameChg chg="add del mod ord modGraphic">
          <ac:chgData name="Konstantinos Papadakis" userId="7fc28c74a3684d5c" providerId="LiveId" clId="{A7190CE5-9D77-499B-AD2E-B15C75A86EB3}" dt="2022-09-15T11:20:41.339" v="668" actId="3680"/>
          <ac:graphicFrameMkLst>
            <pc:docMk/>
            <pc:sldMk cId="4293253239" sldId="262"/>
            <ac:graphicFrameMk id="7" creationId="{A747B66B-0E7F-A819-6120-3F2613DB67FD}"/>
          </ac:graphicFrameMkLst>
        </pc:graphicFrameChg>
        <pc:graphicFrameChg chg="add del mod">
          <ac:chgData name="Konstantinos Papadakis" userId="7fc28c74a3684d5c" providerId="LiveId" clId="{A7190CE5-9D77-499B-AD2E-B15C75A86EB3}" dt="2022-09-15T11:20:40.771" v="667"/>
          <ac:graphicFrameMkLst>
            <pc:docMk/>
            <pc:sldMk cId="4293253239" sldId="262"/>
            <ac:graphicFrameMk id="8" creationId="{A0F03F12-5AE8-E874-20D0-748FA750D66D}"/>
          </ac:graphicFrameMkLst>
        </pc:graphicFrameChg>
        <pc:graphicFrameChg chg="add del mod">
          <ac:chgData name="Konstantinos Papadakis" userId="7fc28c74a3684d5c" providerId="LiveId" clId="{A7190CE5-9D77-499B-AD2E-B15C75A86EB3}" dt="2022-09-15T11:21:53.100" v="670"/>
          <ac:graphicFrameMkLst>
            <pc:docMk/>
            <pc:sldMk cId="4293253239" sldId="262"/>
            <ac:graphicFrameMk id="9" creationId="{417E7274-9ACE-0505-93D7-FECC60345B02}"/>
          </ac:graphicFrameMkLst>
        </pc:graphicFrameChg>
        <pc:graphicFrameChg chg="add del mod modGraphic">
          <ac:chgData name="Konstantinos Papadakis" userId="7fc28c74a3684d5c" providerId="LiveId" clId="{A7190CE5-9D77-499B-AD2E-B15C75A86EB3}" dt="2022-09-15T11:24:30.225" v="674"/>
          <ac:graphicFrameMkLst>
            <pc:docMk/>
            <pc:sldMk cId="4293253239" sldId="262"/>
            <ac:graphicFrameMk id="10" creationId="{86D7DD61-6E92-1D6F-C97F-A2919E4DDE9A}"/>
          </ac:graphicFrameMkLst>
        </pc:graphicFrameChg>
        <pc:graphicFrameChg chg="add del mod ord modGraphic">
          <ac:chgData name="Konstantinos Papadakis" userId="7fc28c74a3684d5c" providerId="LiveId" clId="{A7190CE5-9D77-499B-AD2E-B15C75A86EB3}" dt="2022-09-15T11:28:12.444" v="678" actId="3680"/>
          <ac:graphicFrameMkLst>
            <pc:docMk/>
            <pc:sldMk cId="4293253239" sldId="262"/>
            <ac:graphicFrameMk id="11" creationId="{BB82A901-1EBD-5897-7F00-3CA3A97ACC02}"/>
          </ac:graphicFrameMkLst>
        </pc:graphicFrameChg>
        <pc:graphicFrameChg chg="add del mod ord modGraphic">
          <ac:chgData name="Konstantinos Papadakis" userId="7fc28c74a3684d5c" providerId="LiveId" clId="{A7190CE5-9D77-499B-AD2E-B15C75A86EB3}" dt="2022-09-15T11:28:26.633" v="680" actId="3680"/>
          <ac:graphicFrameMkLst>
            <pc:docMk/>
            <pc:sldMk cId="4293253239" sldId="262"/>
            <ac:graphicFrameMk id="12" creationId="{21E02495-5F1A-666F-A7D9-5972DB0FC845}"/>
          </ac:graphicFrameMkLst>
        </pc:graphicFrameChg>
        <pc:graphicFrameChg chg="add mod ord modGraphic">
          <ac:chgData name="Konstantinos Papadakis" userId="7fc28c74a3684d5c" providerId="LiveId" clId="{A7190CE5-9D77-499B-AD2E-B15C75A86EB3}" dt="2022-09-15T11:29:02.418" v="708" actId="20577"/>
          <ac:graphicFrameMkLst>
            <pc:docMk/>
            <pc:sldMk cId="4293253239" sldId="262"/>
            <ac:graphicFrameMk id="13" creationId="{92F2BDB6-EF0B-FBE5-729B-A5CF1FDCCF2F}"/>
          </ac:graphicFrameMkLst>
        </pc:graphicFrameChg>
      </pc:sldChg>
      <pc:sldChg chg="addSp delSp modSp new mod ord">
        <pc:chgData name="Konstantinos Papadakis" userId="7fc28c74a3684d5c" providerId="LiveId" clId="{A7190CE5-9D77-499B-AD2E-B15C75A86EB3}" dt="2022-09-15T14:27:59.371" v="3076" actId="20577"/>
        <pc:sldMkLst>
          <pc:docMk/>
          <pc:sldMk cId="553382669" sldId="263"/>
        </pc:sldMkLst>
        <pc:spChg chg="mod">
          <ac:chgData name="Konstantinos Papadakis" userId="7fc28c74a3684d5c" providerId="LiveId" clId="{A7190CE5-9D77-499B-AD2E-B15C75A86EB3}" dt="2022-09-15T14:27:59.371" v="3076" actId="20577"/>
          <ac:spMkLst>
            <pc:docMk/>
            <pc:sldMk cId="553382669" sldId="263"/>
            <ac:spMk id="2" creationId="{04F680D7-7457-F1D9-AFFF-6DCD9B3717F3}"/>
          </ac:spMkLst>
        </pc:spChg>
        <pc:spChg chg="del">
          <ac:chgData name="Konstantinos Papadakis" userId="7fc28c74a3684d5c" providerId="LiveId" clId="{A7190CE5-9D77-499B-AD2E-B15C75A86EB3}" dt="2022-09-15T13:46:27.294" v="2189" actId="22"/>
          <ac:spMkLst>
            <pc:docMk/>
            <pc:sldMk cId="553382669" sldId="263"/>
            <ac:spMk id="3" creationId="{C01BAF44-3EB8-9407-B1D1-858B395D32CE}"/>
          </ac:spMkLst>
        </pc:spChg>
        <pc:spChg chg="add del mod">
          <ac:chgData name="Konstantinos Papadakis" userId="7fc28c74a3684d5c" providerId="LiveId" clId="{A7190CE5-9D77-499B-AD2E-B15C75A86EB3}" dt="2022-09-15T13:56:54.442" v="2434" actId="931"/>
          <ac:spMkLst>
            <pc:docMk/>
            <pc:sldMk cId="553382669" sldId="263"/>
            <ac:spMk id="7" creationId="{E0343361-7914-1C37-FBBC-25EE21B3F38F}"/>
          </ac:spMkLst>
        </pc:spChg>
        <pc:picChg chg="add del mod ord">
          <ac:chgData name="Konstantinos Papadakis" userId="7fc28c74a3684d5c" providerId="LiveId" clId="{A7190CE5-9D77-499B-AD2E-B15C75A86EB3}" dt="2022-09-15T13:56:34.449" v="2433" actId="478"/>
          <ac:picMkLst>
            <pc:docMk/>
            <pc:sldMk cId="553382669" sldId="263"/>
            <ac:picMk id="5" creationId="{412DF685-E365-9E73-AC02-0B8DA03B52FD}"/>
          </ac:picMkLst>
        </pc:picChg>
        <pc:picChg chg="add mod">
          <ac:chgData name="Konstantinos Papadakis" userId="7fc28c74a3684d5c" providerId="LiveId" clId="{A7190CE5-9D77-499B-AD2E-B15C75A86EB3}" dt="2022-09-15T13:56:56.308" v="2435" actId="27614"/>
          <ac:picMkLst>
            <pc:docMk/>
            <pc:sldMk cId="553382669" sldId="263"/>
            <ac:picMk id="9" creationId="{3627D07B-53DE-3C79-4B63-3B19135A8E05}"/>
          </ac:picMkLst>
        </pc:picChg>
      </pc:sldChg>
      <pc:sldChg chg="new del">
        <pc:chgData name="Konstantinos Papadakis" userId="7fc28c74a3684d5c" providerId="LiveId" clId="{A7190CE5-9D77-499B-AD2E-B15C75A86EB3}" dt="2022-09-15T13:45:52.079" v="2129" actId="680"/>
        <pc:sldMkLst>
          <pc:docMk/>
          <pc:sldMk cId="990905000" sldId="263"/>
        </pc:sldMkLst>
      </pc:sldChg>
      <pc:sldChg chg="addSp delSp modSp new mod setBg">
        <pc:chgData name="Konstantinos Papadakis" userId="7fc28c74a3684d5c" providerId="LiveId" clId="{A7190CE5-9D77-499B-AD2E-B15C75A86EB3}" dt="2022-09-15T15:01:58.556" v="4310" actId="20577"/>
        <pc:sldMkLst>
          <pc:docMk/>
          <pc:sldMk cId="1850728873" sldId="264"/>
        </pc:sldMkLst>
        <pc:spChg chg="mod">
          <ac:chgData name="Konstantinos Papadakis" userId="7fc28c74a3684d5c" providerId="LiveId" clId="{A7190CE5-9D77-499B-AD2E-B15C75A86EB3}" dt="2022-09-15T14:56:26.602" v="4263" actId="20577"/>
          <ac:spMkLst>
            <pc:docMk/>
            <pc:sldMk cId="1850728873" sldId="264"/>
            <ac:spMk id="2" creationId="{7FF84149-E4BC-C085-41FF-C8517E84E9DF}"/>
          </ac:spMkLst>
        </pc:spChg>
        <pc:spChg chg="del">
          <ac:chgData name="Konstantinos Papadakis" userId="7fc28c74a3684d5c" providerId="LiveId" clId="{A7190CE5-9D77-499B-AD2E-B15C75A86EB3}" dt="2022-09-15T13:58:43.689" v="2448" actId="931"/>
          <ac:spMkLst>
            <pc:docMk/>
            <pc:sldMk cId="1850728873" sldId="264"/>
            <ac:spMk id="3" creationId="{61F55EE2-F3D6-B2FF-69AC-0E42E353305F}"/>
          </ac:spMkLst>
        </pc:spChg>
        <pc:spChg chg="add mod">
          <ac:chgData name="Konstantinos Papadakis" userId="7fc28c74a3684d5c" providerId="LiveId" clId="{A7190CE5-9D77-499B-AD2E-B15C75A86EB3}" dt="2022-09-15T15:01:58.556" v="4310" actId="20577"/>
          <ac:spMkLst>
            <pc:docMk/>
            <pc:sldMk cId="1850728873" sldId="264"/>
            <ac:spMk id="9" creationId="{84C7A7D3-0D21-6532-447B-28373A1C7E3E}"/>
          </ac:spMkLst>
        </pc:spChg>
        <pc:picChg chg="add mod">
          <ac:chgData name="Konstantinos Papadakis" userId="7fc28c74a3684d5c" providerId="LiveId" clId="{A7190CE5-9D77-499B-AD2E-B15C75A86EB3}" dt="2022-09-15T13:58:52.582" v="2451" actId="26606"/>
          <ac:picMkLst>
            <pc:docMk/>
            <pc:sldMk cId="1850728873" sldId="264"/>
            <ac:picMk id="5" creationId="{948BB9B8-C08C-CABC-01E9-274A932CFA12}"/>
          </ac:picMkLst>
        </pc:picChg>
      </pc:sldChg>
      <pc:sldChg chg="addSp delSp modSp new mod setBg setClrOvrMap">
        <pc:chgData name="Konstantinos Papadakis" userId="7fc28c74a3684d5c" providerId="LiveId" clId="{A7190CE5-9D77-499B-AD2E-B15C75A86EB3}" dt="2022-09-15T14:52:23.566" v="3928" actId="20577"/>
        <pc:sldMkLst>
          <pc:docMk/>
          <pc:sldMk cId="3410700471" sldId="265"/>
        </pc:sldMkLst>
        <pc:spChg chg="mod">
          <ac:chgData name="Konstantinos Papadakis" userId="7fc28c74a3684d5c" providerId="LiveId" clId="{A7190CE5-9D77-499B-AD2E-B15C75A86EB3}" dt="2022-09-15T14:52:23.566" v="3928" actId="20577"/>
          <ac:spMkLst>
            <pc:docMk/>
            <pc:sldMk cId="3410700471" sldId="265"/>
            <ac:spMk id="2" creationId="{260E18E3-483F-6F05-949F-1961FCBE70D8}"/>
          </ac:spMkLst>
        </pc:spChg>
        <pc:spChg chg="add del">
          <ac:chgData name="Konstantinos Papadakis" userId="7fc28c74a3684d5c" providerId="LiveId" clId="{A7190CE5-9D77-499B-AD2E-B15C75A86EB3}" dt="2022-09-15T14:31:29.409" v="3083" actId="931"/>
          <ac:spMkLst>
            <pc:docMk/>
            <pc:sldMk cId="3410700471" sldId="265"/>
            <ac:spMk id="3" creationId="{E7152961-025A-3BEF-356D-65F5F52EB370}"/>
          </ac:spMkLst>
        </pc:spChg>
        <pc:spChg chg="add del">
          <ac:chgData name="Konstantinos Papadakis" userId="7fc28c74a3684d5c" providerId="LiveId" clId="{A7190CE5-9D77-499B-AD2E-B15C75A86EB3}" dt="2022-09-15T14:32:18.567" v="3089" actId="26606"/>
          <ac:spMkLst>
            <pc:docMk/>
            <pc:sldMk cId="3410700471" sldId="265"/>
            <ac:spMk id="11" creationId="{21696F00-8B43-B56F-FEDE-7B0269016A5C}"/>
          </ac:spMkLst>
        </pc:spChg>
        <pc:spChg chg="add mod">
          <ac:chgData name="Konstantinos Papadakis" userId="7fc28c74a3684d5c" providerId="LiveId" clId="{A7190CE5-9D77-499B-AD2E-B15C75A86EB3}" dt="2022-09-15T14:52:03.579" v="3923" actId="20577"/>
          <ac:spMkLst>
            <pc:docMk/>
            <pc:sldMk cId="3410700471" sldId="265"/>
            <ac:spMk id="13" creationId="{F4A7F021-CB81-546D-0D22-166058A5645D}"/>
          </ac:spMkLst>
        </pc:spChg>
        <pc:spChg chg="add del">
          <ac:chgData name="Konstantinos Papadakis" userId="7fc28c74a3684d5c" providerId="LiveId" clId="{A7190CE5-9D77-499B-AD2E-B15C75A86EB3}" dt="2022-09-15T14:32:12.513" v="3087" actId="26606"/>
          <ac:spMkLst>
            <pc:docMk/>
            <pc:sldMk cId="3410700471" sldId="265"/>
            <ac:spMk id="16" creationId="{B8144315-1C5A-4185-A952-25D98D303D46}"/>
          </ac:spMkLst>
        </pc:spChg>
        <pc:spChg chg="add del">
          <ac:chgData name="Konstantinos Papadakis" userId="7fc28c74a3684d5c" providerId="LiveId" clId="{A7190CE5-9D77-499B-AD2E-B15C75A86EB3}" dt="2022-09-15T14:32:12.513" v="3087" actId="26606"/>
          <ac:spMkLst>
            <pc:docMk/>
            <pc:sldMk cId="3410700471" sldId="265"/>
            <ac:spMk id="18" creationId="{11CAC6F2-0806-417B-BF5D-5AEF6195FA49}"/>
          </ac:spMkLst>
        </pc:spChg>
        <pc:spChg chg="add del">
          <ac:chgData name="Konstantinos Papadakis" userId="7fc28c74a3684d5c" providerId="LiveId" clId="{A7190CE5-9D77-499B-AD2E-B15C75A86EB3}" dt="2022-09-15T14:32:12.513" v="3087" actId="26606"/>
          <ac:spMkLst>
            <pc:docMk/>
            <pc:sldMk cId="3410700471" sldId="265"/>
            <ac:spMk id="20" creationId="{D4723B02-0AAB-4F6E-BA41-8ED99D559D93}"/>
          </ac:spMkLst>
        </pc:spChg>
        <pc:grpChg chg="add del">
          <ac:chgData name="Konstantinos Papadakis" userId="7fc28c74a3684d5c" providerId="LiveId" clId="{A7190CE5-9D77-499B-AD2E-B15C75A86EB3}" dt="2022-09-15T14:32:12.513" v="3087" actId="26606"/>
          <ac:grpSpMkLst>
            <pc:docMk/>
            <pc:sldMk cId="3410700471" sldId="265"/>
            <ac:grpSpMk id="12" creationId="{4091D54B-59AB-4A5E-8E9E-0421BD66D4FB}"/>
          </ac:grpSpMkLst>
        </pc:grpChg>
        <pc:picChg chg="add del mod ord">
          <ac:chgData name="Konstantinos Papadakis" userId="7fc28c74a3684d5c" providerId="LiveId" clId="{A7190CE5-9D77-499B-AD2E-B15C75A86EB3}" dt="2022-09-15T14:30:40.429" v="3082" actId="22"/>
          <ac:picMkLst>
            <pc:docMk/>
            <pc:sldMk cId="3410700471" sldId="265"/>
            <ac:picMk id="5" creationId="{F7B6293C-CB65-1C0C-BDA2-616789113F62}"/>
          </ac:picMkLst>
        </pc:picChg>
        <pc:picChg chg="add mod">
          <ac:chgData name="Konstantinos Papadakis" userId="7fc28c74a3684d5c" providerId="LiveId" clId="{A7190CE5-9D77-499B-AD2E-B15C75A86EB3}" dt="2022-09-15T14:32:18.569" v="3090" actId="26606"/>
          <ac:picMkLst>
            <pc:docMk/>
            <pc:sldMk cId="3410700471" sldId="265"/>
            <ac:picMk id="7" creationId="{E89193CD-3CCC-6E0F-92FD-53EF20907CB2}"/>
          </ac:picMkLst>
        </pc:picChg>
      </pc:sldChg>
      <pc:sldChg chg="addSp delSp modSp new mod setBg">
        <pc:chgData name="Konstantinos Papadakis" userId="7fc28c74a3684d5c" providerId="LiveId" clId="{A7190CE5-9D77-499B-AD2E-B15C75A86EB3}" dt="2022-09-15T15:02:23.732" v="4329" actId="20577"/>
        <pc:sldMkLst>
          <pc:docMk/>
          <pc:sldMk cId="1958744553" sldId="266"/>
        </pc:sldMkLst>
        <pc:spChg chg="mod">
          <ac:chgData name="Konstantinos Papadakis" userId="7fc28c74a3684d5c" providerId="LiveId" clId="{A7190CE5-9D77-499B-AD2E-B15C75A86EB3}" dt="2022-09-15T14:55:35.327" v="4259" actId="26606"/>
          <ac:spMkLst>
            <pc:docMk/>
            <pc:sldMk cId="1958744553" sldId="266"/>
            <ac:spMk id="2" creationId="{A99BF70E-E57C-D595-32E0-125FD9315DD7}"/>
          </ac:spMkLst>
        </pc:spChg>
        <pc:spChg chg="mod">
          <ac:chgData name="Konstantinos Papadakis" userId="7fc28c74a3684d5c" providerId="LiveId" clId="{A7190CE5-9D77-499B-AD2E-B15C75A86EB3}" dt="2022-09-15T15:02:23.732" v="4329" actId="20577"/>
          <ac:spMkLst>
            <pc:docMk/>
            <pc:sldMk cId="1958744553" sldId="266"/>
            <ac:spMk id="3" creationId="{81D32291-EE17-9E56-81FC-7630C74F0117}"/>
          </ac:spMkLst>
        </pc:spChg>
        <pc:picChg chg="add mod">
          <ac:chgData name="Konstantinos Papadakis" userId="7fc28c74a3684d5c" providerId="LiveId" clId="{A7190CE5-9D77-499B-AD2E-B15C75A86EB3}" dt="2022-09-15T14:55:35.327" v="4259" actId="26606"/>
          <ac:picMkLst>
            <pc:docMk/>
            <pc:sldMk cId="1958744553" sldId="266"/>
            <ac:picMk id="5" creationId="{7430FDDF-E8B9-04D2-AB5C-F6D954D95225}"/>
          </ac:picMkLst>
        </pc:picChg>
        <pc:picChg chg="add del">
          <ac:chgData name="Konstantinos Papadakis" userId="7fc28c74a3684d5c" providerId="LiveId" clId="{A7190CE5-9D77-499B-AD2E-B15C75A86EB3}" dt="2022-09-15T14:55:41.852" v="4261" actId="22"/>
          <ac:picMkLst>
            <pc:docMk/>
            <pc:sldMk cId="1958744553" sldId="266"/>
            <ac:picMk id="7" creationId="{B6504206-3407-D920-1A26-A7740403D353}"/>
          </ac:picMkLst>
        </pc:picChg>
      </pc:sldChg>
      <pc:sldChg chg="addSp delSp modSp new mod ord setBg setClrOvrMap">
        <pc:chgData name="Konstantinos Papadakis" userId="7fc28c74a3684d5c" providerId="LiveId" clId="{A7190CE5-9D77-499B-AD2E-B15C75A86EB3}" dt="2022-09-15T15:31:26.450" v="4812" actId="26606"/>
        <pc:sldMkLst>
          <pc:docMk/>
          <pc:sldMk cId="2132635916" sldId="267"/>
        </pc:sldMkLst>
        <pc:spChg chg="mod">
          <ac:chgData name="Konstantinos Papadakis" userId="7fc28c74a3684d5c" providerId="LiveId" clId="{A7190CE5-9D77-499B-AD2E-B15C75A86EB3}" dt="2022-09-15T15:30:42.794" v="4806" actId="26606"/>
          <ac:spMkLst>
            <pc:docMk/>
            <pc:sldMk cId="2132635916" sldId="267"/>
            <ac:spMk id="2" creationId="{DA15ECE5-851C-5E7E-39AC-9617129B7F5E}"/>
          </ac:spMkLst>
        </pc:spChg>
        <pc:spChg chg="del">
          <ac:chgData name="Konstantinos Papadakis" userId="7fc28c74a3684d5c" providerId="LiveId" clId="{A7190CE5-9D77-499B-AD2E-B15C75A86EB3}" dt="2022-09-15T15:16:36.379" v="4391" actId="3680"/>
          <ac:spMkLst>
            <pc:docMk/>
            <pc:sldMk cId="2132635916" sldId="267"/>
            <ac:spMk id="3" creationId="{1A52A442-54E5-E06F-39A2-BE1852B5AC2B}"/>
          </ac:spMkLst>
        </pc:spChg>
        <pc:spChg chg="add del">
          <ac:chgData name="Konstantinos Papadakis" userId="7fc28c74a3684d5c" providerId="LiveId" clId="{A7190CE5-9D77-499B-AD2E-B15C75A86EB3}" dt="2022-09-15T15:30:16.519" v="4791" actId="26606"/>
          <ac:spMkLst>
            <pc:docMk/>
            <pc:sldMk cId="2132635916" sldId="267"/>
            <ac:spMk id="13" creationId="{F9ED434F-8767-46CC-B26B-5AF62FF01E66}"/>
          </ac:spMkLst>
        </pc:spChg>
        <pc:spChg chg="add del">
          <ac:chgData name="Konstantinos Papadakis" userId="7fc28c74a3684d5c" providerId="LiveId" clId="{A7190CE5-9D77-499B-AD2E-B15C75A86EB3}" dt="2022-09-15T15:30:40.964" v="4803" actId="26606"/>
          <ac:spMkLst>
            <pc:docMk/>
            <pc:sldMk cId="2132635916" sldId="267"/>
            <ac:spMk id="22" creationId="{F9ED434F-8767-46CC-B26B-5AF62FF01E66}"/>
          </ac:spMkLst>
        </pc:spChg>
        <pc:spChg chg="add del">
          <ac:chgData name="Konstantinos Papadakis" userId="7fc28c74a3684d5c" providerId="LiveId" clId="{A7190CE5-9D77-499B-AD2E-B15C75A86EB3}" dt="2022-09-15T15:26:21.576" v="4757" actId="26606"/>
          <ac:spMkLst>
            <pc:docMk/>
            <pc:sldMk cId="2132635916" sldId="267"/>
            <ac:spMk id="31" creationId="{F9ED434F-8767-46CC-B26B-5AF62FF01E66}"/>
          </ac:spMkLst>
        </pc:spChg>
        <pc:spChg chg="add del">
          <ac:chgData name="Konstantinos Papadakis" userId="7fc28c74a3684d5c" providerId="LiveId" clId="{A7190CE5-9D77-499B-AD2E-B15C75A86EB3}" dt="2022-09-15T15:26:22.489" v="4759" actId="26606"/>
          <ac:spMkLst>
            <pc:docMk/>
            <pc:sldMk cId="2132635916" sldId="267"/>
            <ac:spMk id="34" creationId="{F9ED434F-8767-46CC-B26B-5AF62FF01E66}"/>
          </ac:spMkLst>
        </pc:spChg>
        <pc:spChg chg="add del">
          <ac:chgData name="Konstantinos Papadakis" userId="7fc28c74a3684d5c" providerId="LiveId" clId="{A7190CE5-9D77-499B-AD2E-B15C75A86EB3}" dt="2022-09-15T15:31:26.450" v="4812" actId="26606"/>
          <ac:spMkLst>
            <pc:docMk/>
            <pc:sldMk cId="2132635916" sldId="267"/>
            <ac:spMk id="37" creationId="{F9ED434F-8767-46CC-B26B-5AF62FF01E66}"/>
          </ac:spMkLst>
        </pc:spChg>
        <pc:spChg chg="add del">
          <ac:chgData name="Konstantinos Papadakis" userId="7fc28c74a3684d5c" providerId="LiveId" clId="{A7190CE5-9D77-499B-AD2E-B15C75A86EB3}" dt="2022-09-15T15:28:40.566" v="4776" actId="26606"/>
          <ac:spMkLst>
            <pc:docMk/>
            <pc:sldMk cId="2132635916" sldId="267"/>
            <ac:spMk id="39" creationId="{8D25FB0B-0BC3-0BB6-F789-6318A817F72A}"/>
          </ac:spMkLst>
        </pc:spChg>
        <pc:spChg chg="add del">
          <ac:chgData name="Konstantinos Papadakis" userId="7fc28c74a3684d5c" providerId="LiveId" clId="{A7190CE5-9D77-499B-AD2E-B15C75A86EB3}" dt="2022-09-15T15:28:07.847" v="4768" actId="26606"/>
          <ac:spMkLst>
            <pc:docMk/>
            <pc:sldMk cId="2132635916" sldId="267"/>
            <ac:spMk id="46" creationId="{F9ED434F-8767-46CC-B26B-5AF62FF01E66}"/>
          </ac:spMkLst>
        </pc:spChg>
        <pc:spChg chg="add del">
          <ac:chgData name="Konstantinos Papadakis" userId="7fc28c74a3684d5c" providerId="LiveId" clId="{A7190CE5-9D77-499B-AD2E-B15C75A86EB3}" dt="2022-09-15T15:28:41.932" v="4778" actId="26606"/>
          <ac:spMkLst>
            <pc:docMk/>
            <pc:sldMk cId="2132635916" sldId="267"/>
            <ac:spMk id="47" creationId="{F9ED434F-8767-46CC-B26B-5AF62FF01E66}"/>
          </ac:spMkLst>
        </pc:spChg>
        <pc:spChg chg="add del">
          <ac:chgData name="Konstantinos Papadakis" userId="7fc28c74a3684d5c" providerId="LiveId" clId="{A7190CE5-9D77-499B-AD2E-B15C75A86EB3}" dt="2022-09-15T15:31:16.190" v="4810" actId="26606"/>
          <ac:spMkLst>
            <pc:docMk/>
            <pc:sldMk cId="2132635916" sldId="267"/>
            <ac:spMk id="49" creationId="{F9ED434F-8767-46CC-B26B-5AF62FF01E66}"/>
          </ac:spMkLst>
        </pc:spChg>
        <pc:spChg chg="add del">
          <ac:chgData name="Konstantinos Papadakis" userId="7fc28c74a3684d5c" providerId="LiveId" clId="{A7190CE5-9D77-499B-AD2E-B15C75A86EB3}" dt="2022-09-15T15:30:42.794" v="4806" actId="26606"/>
          <ac:spMkLst>
            <pc:docMk/>
            <pc:sldMk cId="2132635916" sldId="267"/>
            <ac:spMk id="50" creationId="{171CA645-65B1-327C-2E17-0DDD7899ABEA}"/>
          </ac:spMkLst>
        </pc:spChg>
        <pc:spChg chg="add">
          <ac:chgData name="Konstantinos Papadakis" userId="7fc28c74a3684d5c" providerId="LiveId" clId="{A7190CE5-9D77-499B-AD2E-B15C75A86EB3}" dt="2022-09-15T15:31:26.450" v="4812" actId="26606"/>
          <ac:spMkLst>
            <pc:docMk/>
            <pc:sldMk cId="2132635916" sldId="267"/>
            <ac:spMk id="53" creationId="{F9ED434F-8767-46CC-B26B-5AF62FF01E66}"/>
          </ac:spMkLst>
        </pc:spChg>
        <pc:grpChg chg="add del">
          <ac:chgData name="Konstantinos Papadakis" userId="7fc28c74a3684d5c" providerId="LiveId" clId="{A7190CE5-9D77-499B-AD2E-B15C75A86EB3}" dt="2022-09-15T15:30:16.519" v="4791" actId="26606"/>
          <ac:grpSpMkLst>
            <pc:docMk/>
            <pc:sldMk cId="2132635916" sldId="267"/>
            <ac:grpSpMk id="9" creationId="{2F448CB3-7B4F-45D7-B7C0-DF553DF61453}"/>
          </ac:grpSpMkLst>
        </pc:grpChg>
        <pc:grpChg chg="add del">
          <ac:chgData name="Konstantinos Papadakis" userId="7fc28c74a3684d5c" providerId="LiveId" clId="{A7190CE5-9D77-499B-AD2E-B15C75A86EB3}" dt="2022-09-15T15:30:40.964" v="4803" actId="26606"/>
          <ac:grpSpMkLst>
            <pc:docMk/>
            <pc:sldMk cId="2132635916" sldId="267"/>
            <ac:grpSpMk id="18" creationId="{2F448CB3-7B4F-45D7-B7C0-DF553DF61453}"/>
          </ac:grpSpMkLst>
        </pc:grpChg>
        <pc:grpChg chg="add del">
          <ac:chgData name="Konstantinos Papadakis" userId="7fc28c74a3684d5c" providerId="LiveId" clId="{A7190CE5-9D77-499B-AD2E-B15C75A86EB3}" dt="2022-09-15T15:26:21.576" v="4757" actId="26606"/>
          <ac:grpSpMkLst>
            <pc:docMk/>
            <pc:sldMk cId="2132635916" sldId="267"/>
            <ac:grpSpMk id="27" creationId="{2F448CB3-7B4F-45D7-B7C0-DF553DF61453}"/>
          </ac:grpSpMkLst>
        </pc:grpChg>
        <pc:grpChg chg="add del">
          <ac:chgData name="Konstantinos Papadakis" userId="7fc28c74a3684d5c" providerId="LiveId" clId="{A7190CE5-9D77-499B-AD2E-B15C75A86EB3}" dt="2022-09-15T15:26:22.489" v="4759" actId="26606"/>
          <ac:grpSpMkLst>
            <pc:docMk/>
            <pc:sldMk cId="2132635916" sldId="267"/>
            <ac:grpSpMk id="33" creationId="{2F448CB3-7B4F-45D7-B7C0-DF553DF61453}"/>
          </ac:grpSpMkLst>
        </pc:grpChg>
        <pc:grpChg chg="add del">
          <ac:chgData name="Konstantinos Papadakis" userId="7fc28c74a3684d5c" providerId="LiveId" clId="{A7190CE5-9D77-499B-AD2E-B15C75A86EB3}" dt="2022-09-15T15:31:26.450" v="4812" actId="26606"/>
          <ac:grpSpMkLst>
            <pc:docMk/>
            <pc:sldMk cId="2132635916" sldId="267"/>
            <ac:grpSpMk id="36" creationId="{2F448CB3-7B4F-45D7-B7C0-DF553DF61453}"/>
          </ac:grpSpMkLst>
        </pc:grpChg>
        <pc:grpChg chg="add del">
          <ac:chgData name="Konstantinos Papadakis" userId="7fc28c74a3684d5c" providerId="LiveId" clId="{A7190CE5-9D77-499B-AD2E-B15C75A86EB3}" dt="2022-09-15T15:31:16.190" v="4810" actId="26606"/>
          <ac:grpSpMkLst>
            <pc:docMk/>
            <pc:sldMk cId="2132635916" sldId="267"/>
            <ac:grpSpMk id="41" creationId="{2F448CB3-7B4F-45D7-B7C0-DF553DF61453}"/>
          </ac:grpSpMkLst>
        </pc:grpChg>
        <pc:grpChg chg="add del">
          <ac:chgData name="Konstantinos Papadakis" userId="7fc28c74a3684d5c" providerId="LiveId" clId="{A7190CE5-9D77-499B-AD2E-B15C75A86EB3}" dt="2022-09-15T15:28:07.847" v="4768" actId="26606"/>
          <ac:grpSpMkLst>
            <pc:docMk/>
            <pc:sldMk cId="2132635916" sldId="267"/>
            <ac:grpSpMk id="42" creationId="{2F448CB3-7B4F-45D7-B7C0-DF553DF61453}"/>
          </ac:grpSpMkLst>
        </pc:grpChg>
        <pc:grpChg chg="add del">
          <ac:chgData name="Konstantinos Papadakis" userId="7fc28c74a3684d5c" providerId="LiveId" clId="{A7190CE5-9D77-499B-AD2E-B15C75A86EB3}" dt="2022-09-15T15:28:41.932" v="4778" actId="26606"/>
          <ac:grpSpMkLst>
            <pc:docMk/>
            <pc:sldMk cId="2132635916" sldId="267"/>
            <ac:grpSpMk id="45" creationId="{2F448CB3-7B4F-45D7-B7C0-DF553DF61453}"/>
          </ac:grpSpMkLst>
        </pc:grpChg>
        <pc:grpChg chg="add">
          <ac:chgData name="Konstantinos Papadakis" userId="7fc28c74a3684d5c" providerId="LiveId" clId="{A7190CE5-9D77-499B-AD2E-B15C75A86EB3}" dt="2022-09-15T15:31:26.450" v="4812" actId="26606"/>
          <ac:grpSpMkLst>
            <pc:docMk/>
            <pc:sldMk cId="2132635916" sldId="267"/>
            <ac:grpSpMk id="52" creationId="{2F448CB3-7B4F-45D7-B7C0-DF553DF61453}"/>
          </ac:grpSpMkLst>
        </pc:grpChg>
        <pc:graphicFrameChg chg="add del mod ord modGraphic">
          <ac:chgData name="Konstantinos Papadakis" userId="7fc28c74a3684d5c" providerId="LiveId" clId="{A7190CE5-9D77-499B-AD2E-B15C75A86EB3}" dt="2022-09-15T15:31:26.450" v="4812" actId="26606"/>
          <ac:graphicFrameMkLst>
            <pc:docMk/>
            <pc:sldMk cId="2132635916" sldId="267"/>
            <ac:graphicFrameMk id="4" creationId="{78332FD1-38A4-DC9F-741D-1BC12D3C9B87}"/>
          </ac:graphicFrameMkLst>
        </pc:graphicFrameChg>
        <pc:graphicFrameChg chg="add del">
          <ac:chgData name="Konstantinos Papadakis" userId="7fc28c74a3684d5c" providerId="LiveId" clId="{A7190CE5-9D77-499B-AD2E-B15C75A86EB3}" dt="2022-09-15T15:28:40.566" v="4776" actId="26606"/>
          <ac:graphicFrameMkLst>
            <pc:docMk/>
            <pc:sldMk cId="2132635916" sldId="267"/>
            <ac:graphicFrameMk id="40" creationId="{78332FD1-38A4-DC9F-741D-1BC12D3C9B87}"/>
          </ac:graphicFrameMkLst>
        </pc:graphicFrameChg>
        <pc:graphicFrameChg chg="add del">
          <ac:chgData name="Konstantinos Papadakis" userId="7fc28c74a3684d5c" providerId="LiveId" clId="{A7190CE5-9D77-499B-AD2E-B15C75A86EB3}" dt="2022-09-15T15:28:41.932" v="4778" actId="26606"/>
          <ac:graphicFrameMkLst>
            <pc:docMk/>
            <pc:sldMk cId="2132635916" sldId="267"/>
            <ac:graphicFrameMk id="48" creationId="{78332FD1-38A4-DC9F-741D-1BC12D3C9B87}"/>
          </ac:graphicFrameMkLst>
        </pc:graphicFrameChg>
        <pc:graphicFrameChg chg="add del">
          <ac:chgData name="Konstantinos Papadakis" userId="7fc28c74a3684d5c" providerId="LiveId" clId="{A7190CE5-9D77-499B-AD2E-B15C75A86EB3}" dt="2022-09-15T15:30:42.794" v="4806" actId="26606"/>
          <ac:graphicFrameMkLst>
            <pc:docMk/>
            <pc:sldMk cId="2132635916" sldId="267"/>
            <ac:graphicFrameMk id="51" creationId="{78332FD1-38A4-DC9F-741D-1BC12D3C9B87}"/>
          </ac:graphicFrameMkLst>
        </pc:graphicFrameChg>
        <pc:graphicFrameChg chg="add del">
          <ac:chgData name="Konstantinos Papadakis" userId="7fc28c74a3684d5c" providerId="LiveId" clId="{A7190CE5-9D77-499B-AD2E-B15C75A86EB3}" dt="2022-09-15T15:29:03.338" v="4781" actId="26606"/>
          <ac:graphicFrameMkLst>
            <pc:docMk/>
            <pc:sldMk cId="2132635916" sldId="267"/>
            <ac:graphicFrameMk id="54" creationId="{78332FD1-38A4-DC9F-741D-1BC12D3C9B87}"/>
          </ac:graphicFrameMkLst>
        </pc:graphicFrameChg>
      </pc:sldChg>
      <pc:sldChg chg="addSp delSp modSp new mod setBg addAnim modAnim setClrOvrMap">
        <pc:chgData name="Konstantinos Papadakis" userId="7fc28c74a3684d5c" providerId="LiveId" clId="{A7190CE5-9D77-499B-AD2E-B15C75A86EB3}" dt="2022-09-15T16:57:14.976" v="6019" actId="20577"/>
        <pc:sldMkLst>
          <pc:docMk/>
          <pc:sldMk cId="3318028956" sldId="268"/>
        </pc:sldMkLst>
        <pc:spChg chg="mod">
          <ac:chgData name="Konstantinos Papadakis" userId="7fc28c74a3684d5c" providerId="LiveId" clId="{A7190CE5-9D77-499B-AD2E-B15C75A86EB3}" dt="2022-09-15T16:57:14.976" v="6019" actId="20577"/>
          <ac:spMkLst>
            <pc:docMk/>
            <pc:sldMk cId="3318028956" sldId="268"/>
            <ac:spMk id="2" creationId="{FAFC33C0-17A0-0521-3706-4B617B2DB7CD}"/>
          </ac:spMkLst>
        </pc:spChg>
        <pc:spChg chg="del">
          <ac:chgData name="Konstantinos Papadakis" userId="7fc28c74a3684d5c" providerId="LiveId" clId="{A7190CE5-9D77-499B-AD2E-B15C75A86EB3}" dt="2022-09-15T16:04:37.741" v="4821" actId="478"/>
          <ac:spMkLst>
            <pc:docMk/>
            <pc:sldMk cId="3318028956" sldId="268"/>
            <ac:spMk id="3" creationId="{D1D61F11-9EED-6472-2B4E-7CBD70EB2E86}"/>
          </ac:spMkLst>
        </pc:spChg>
        <pc:spChg chg="add">
          <ac:chgData name="Konstantinos Papadakis" userId="7fc28c74a3684d5c" providerId="LiveId" clId="{A7190CE5-9D77-499B-AD2E-B15C75A86EB3}" dt="2022-09-15T16:04:51.832" v="4822" actId="26606"/>
          <ac:spMkLst>
            <pc:docMk/>
            <pc:sldMk cId="3318028956" sldId="268"/>
            <ac:spMk id="11" creationId="{73C0A186-7444-4460-9C37-532E7671E99E}"/>
          </ac:spMkLst>
        </pc:spChg>
        <pc:grpChg chg="add">
          <ac:chgData name="Konstantinos Papadakis" userId="7fc28c74a3684d5c" providerId="LiveId" clId="{A7190CE5-9D77-499B-AD2E-B15C75A86EB3}" dt="2022-09-15T16:04:51.832" v="4822" actId="26606"/>
          <ac:grpSpMkLst>
            <pc:docMk/>
            <pc:sldMk cId="3318028956" sldId="268"/>
            <ac:grpSpMk id="7" creationId="{93E10248-AF0E-477D-B4D2-47C02CE4E353}"/>
          </ac:grpSpMkLst>
        </pc:grpChg>
        <pc:grpChg chg="add">
          <ac:chgData name="Konstantinos Papadakis" userId="7fc28c74a3684d5c" providerId="LiveId" clId="{A7190CE5-9D77-499B-AD2E-B15C75A86EB3}" dt="2022-09-15T16:04:51.832" v="4822" actId="26606"/>
          <ac:grpSpMkLst>
            <pc:docMk/>
            <pc:sldMk cId="3318028956" sldId="268"/>
            <ac:grpSpMk id="13" creationId="{F1ECA4FE-7D2F-4576-B767-3A5F5ABFE90F}"/>
          </ac:grpSpMkLst>
        </pc:grpChg>
        <pc:cxnChg chg="add">
          <ac:chgData name="Konstantinos Papadakis" userId="7fc28c74a3684d5c" providerId="LiveId" clId="{A7190CE5-9D77-499B-AD2E-B15C75A86EB3}" dt="2022-09-15T16:04:51.832" v="4822" actId="26606"/>
          <ac:cxnSpMkLst>
            <pc:docMk/>
            <pc:sldMk cId="3318028956" sldId="268"/>
            <ac:cxnSpMk id="17" creationId="{E81F53E2-F556-42FA-8D24-113839EE19F8}"/>
          </ac:cxnSpMkLst>
        </pc:cxnChg>
      </pc:sldChg>
      <pc:sldChg chg="addSp delSp modSp new mod setBg addAnim setClrOvrMap">
        <pc:chgData name="Konstantinos Papadakis" userId="7fc28c74a3684d5c" providerId="LiveId" clId="{A7190CE5-9D77-499B-AD2E-B15C75A86EB3}" dt="2022-09-15T16:06:05.422" v="4865"/>
        <pc:sldMkLst>
          <pc:docMk/>
          <pc:sldMk cId="2330395176" sldId="269"/>
        </pc:sldMkLst>
        <pc:spChg chg="mod">
          <ac:chgData name="Konstantinos Papadakis" userId="7fc28c74a3684d5c" providerId="LiveId" clId="{A7190CE5-9D77-499B-AD2E-B15C75A86EB3}" dt="2022-09-15T16:06:05.421" v="4864" actId="26606"/>
          <ac:spMkLst>
            <pc:docMk/>
            <pc:sldMk cId="2330395176" sldId="269"/>
            <ac:spMk id="2" creationId="{23CDD18F-04AD-7694-08BD-DF686DCF19C9}"/>
          </ac:spMkLst>
        </pc:spChg>
        <pc:spChg chg="del">
          <ac:chgData name="Konstantinos Papadakis" userId="7fc28c74a3684d5c" providerId="LiveId" clId="{A7190CE5-9D77-499B-AD2E-B15C75A86EB3}" dt="2022-09-15T16:05:46.031" v="4825" actId="478"/>
          <ac:spMkLst>
            <pc:docMk/>
            <pc:sldMk cId="2330395176" sldId="269"/>
            <ac:spMk id="3" creationId="{69195C05-E6DE-AE00-4522-1EF17CA43D04}"/>
          </ac:spMkLst>
        </pc:spChg>
        <pc:spChg chg="add">
          <ac:chgData name="Konstantinos Papadakis" userId="7fc28c74a3684d5c" providerId="LiveId" clId="{A7190CE5-9D77-499B-AD2E-B15C75A86EB3}" dt="2022-09-15T16:06:05.421" v="4864" actId="26606"/>
          <ac:spMkLst>
            <pc:docMk/>
            <pc:sldMk cId="2330395176" sldId="269"/>
            <ac:spMk id="11" creationId="{73C0A186-7444-4460-9C37-532E7671E99E}"/>
          </ac:spMkLst>
        </pc:spChg>
        <pc:grpChg chg="add">
          <ac:chgData name="Konstantinos Papadakis" userId="7fc28c74a3684d5c" providerId="LiveId" clId="{A7190CE5-9D77-499B-AD2E-B15C75A86EB3}" dt="2022-09-15T16:06:05.421" v="4864" actId="26606"/>
          <ac:grpSpMkLst>
            <pc:docMk/>
            <pc:sldMk cId="2330395176" sldId="269"/>
            <ac:grpSpMk id="7" creationId="{93E10248-AF0E-477D-B4D2-47C02CE4E353}"/>
          </ac:grpSpMkLst>
        </pc:grpChg>
        <pc:grpChg chg="add">
          <ac:chgData name="Konstantinos Papadakis" userId="7fc28c74a3684d5c" providerId="LiveId" clId="{A7190CE5-9D77-499B-AD2E-B15C75A86EB3}" dt="2022-09-15T16:06:05.421" v="4864" actId="26606"/>
          <ac:grpSpMkLst>
            <pc:docMk/>
            <pc:sldMk cId="2330395176" sldId="269"/>
            <ac:grpSpMk id="13" creationId="{F1ECA4FE-7D2F-4576-B767-3A5F5ABFE90F}"/>
          </ac:grpSpMkLst>
        </pc:grpChg>
        <pc:cxnChg chg="add">
          <ac:chgData name="Konstantinos Papadakis" userId="7fc28c74a3684d5c" providerId="LiveId" clId="{A7190CE5-9D77-499B-AD2E-B15C75A86EB3}" dt="2022-09-15T16:06:05.421" v="4864" actId="26606"/>
          <ac:cxnSpMkLst>
            <pc:docMk/>
            <pc:sldMk cId="2330395176" sldId="269"/>
            <ac:cxnSpMk id="17" creationId="{E81F53E2-F556-42FA-8D24-113839EE19F8}"/>
          </ac:cxnSpMkLst>
        </pc:cxnChg>
      </pc:sldChg>
      <pc:sldChg chg="new del">
        <pc:chgData name="Konstantinos Papadakis" userId="7fc28c74a3684d5c" providerId="LiveId" clId="{A7190CE5-9D77-499B-AD2E-B15C75A86EB3}" dt="2022-09-15T16:06:34.303" v="4867" actId="47"/>
        <pc:sldMkLst>
          <pc:docMk/>
          <pc:sldMk cId="2317449833" sldId="270"/>
        </pc:sldMkLst>
      </pc:sldChg>
      <pc:sldChg chg="addSp delSp modSp new mod setBg addAnim setClrOvrMap">
        <pc:chgData name="Konstantinos Papadakis" userId="7fc28c74a3684d5c" providerId="LiveId" clId="{A7190CE5-9D77-499B-AD2E-B15C75A86EB3}" dt="2022-09-15T16:07:37.838" v="4918" actId="26606"/>
        <pc:sldMkLst>
          <pc:docMk/>
          <pc:sldMk cId="2366403597" sldId="270"/>
        </pc:sldMkLst>
        <pc:spChg chg="mod">
          <ac:chgData name="Konstantinos Papadakis" userId="7fc28c74a3684d5c" providerId="LiveId" clId="{A7190CE5-9D77-499B-AD2E-B15C75A86EB3}" dt="2022-09-15T16:07:32.930" v="4917" actId="20577"/>
          <ac:spMkLst>
            <pc:docMk/>
            <pc:sldMk cId="2366403597" sldId="270"/>
            <ac:spMk id="2" creationId="{958E7758-9C60-77E8-F711-8C1E61EC583B}"/>
          </ac:spMkLst>
        </pc:spChg>
        <pc:spChg chg="del">
          <ac:chgData name="Konstantinos Papadakis" userId="7fc28c74a3684d5c" providerId="LiveId" clId="{A7190CE5-9D77-499B-AD2E-B15C75A86EB3}" dt="2022-09-15T16:06:40.618" v="4869" actId="478"/>
          <ac:spMkLst>
            <pc:docMk/>
            <pc:sldMk cId="2366403597" sldId="270"/>
            <ac:spMk id="3" creationId="{7B3DC6D6-8E80-7E83-B1E5-C9E647E7FF70}"/>
          </ac:spMkLst>
        </pc:spChg>
        <pc:spChg chg="add del">
          <ac:chgData name="Konstantinos Papadakis" userId="7fc28c74a3684d5c" providerId="LiveId" clId="{A7190CE5-9D77-499B-AD2E-B15C75A86EB3}" dt="2022-09-15T16:07:37.838" v="4918" actId="26606"/>
          <ac:spMkLst>
            <pc:docMk/>
            <pc:sldMk cId="2366403597" sldId="270"/>
            <ac:spMk id="11" creationId="{73C0A186-7444-4460-9C37-532E7671E99E}"/>
          </ac:spMkLst>
        </pc:spChg>
        <pc:spChg chg="add">
          <ac:chgData name="Konstantinos Papadakis" userId="7fc28c74a3684d5c" providerId="LiveId" clId="{A7190CE5-9D77-499B-AD2E-B15C75A86EB3}" dt="2022-09-15T16:07:37.838" v="4918" actId="26606"/>
          <ac:spMkLst>
            <pc:docMk/>
            <pc:sldMk cId="2366403597" sldId="270"/>
            <ac:spMk id="26" creationId="{73C0A186-7444-4460-9C37-532E7671E99E}"/>
          </ac:spMkLst>
        </pc:spChg>
        <pc:grpChg chg="add del">
          <ac:chgData name="Konstantinos Papadakis" userId="7fc28c74a3684d5c" providerId="LiveId" clId="{A7190CE5-9D77-499B-AD2E-B15C75A86EB3}" dt="2022-09-15T16:07:37.838" v="4918" actId="26606"/>
          <ac:grpSpMkLst>
            <pc:docMk/>
            <pc:sldMk cId="2366403597" sldId="270"/>
            <ac:grpSpMk id="7" creationId="{93E10248-AF0E-477D-B4D2-47C02CE4E353}"/>
          </ac:grpSpMkLst>
        </pc:grpChg>
        <pc:grpChg chg="add del">
          <ac:chgData name="Konstantinos Papadakis" userId="7fc28c74a3684d5c" providerId="LiveId" clId="{A7190CE5-9D77-499B-AD2E-B15C75A86EB3}" dt="2022-09-15T16:07:37.838" v="4918" actId="26606"/>
          <ac:grpSpMkLst>
            <pc:docMk/>
            <pc:sldMk cId="2366403597" sldId="270"/>
            <ac:grpSpMk id="13" creationId="{F1ECA4FE-7D2F-4576-B767-3A5F5ABFE90F}"/>
          </ac:grpSpMkLst>
        </pc:grpChg>
        <pc:grpChg chg="add">
          <ac:chgData name="Konstantinos Papadakis" userId="7fc28c74a3684d5c" providerId="LiveId" clId="{A7190CE5-9D77-499B-AD2E-B15C75A86EB3}" dt="2022-09-15T16:07:37.838" v="4918" actId="26606"/>
          <ac:grpSpMkLst>
            <pc:docMk/>
            <pc:sldMk cId="2366403597" sldId="270"/>
            <ac:grpSpMk id="22" creationId="{93E10248-AF0E-477D-B4D2-47C02CE4E353}"/>
          </ac:grpSpMkLst>
        </pc:grpChg>
        <pc:grpChg chg="add">
          <ac:chgData name="Konstantinos Papadakis" userId="7fc28c74a3684d5c" providerId="LiveId" clId="{A7190CE5-9D77-499B-AD2E-B15C75A86EB3}" dt="2022-09-15T16:07:37.838" v="4918" actId="26606"/>
          <ac:grpSpMkLst>
            <pc:docMk/>
            <pc:sldMk cId="2366403597" sldId="270"/>
            <ac:grpSpMk id="28" creationId="{F1ECA4FE-7D2F-4576-B767-3A5F5ABFE90F}"/>
          </ac:grpSpMkLst>
        </pc:grpChg>
        <pc:cxnChg chg="add del">
          <ac:chgData name="Konstantinos Papadakis" userId="7fc28c74a3684d5c" providerId="LiveId" clId="{A7190CE5-9D77-499B-AD2E-B15C75A86EB3}" dt="2022-09-15T16:07:37.838" v="4918" actId="26606"/>
          <ac:cxnSpMkLst>
            <pc:docMk/>
            <pc:sldMk cId="2366403597" sldId="270"/>
            <ac:cxnSpMk id="17" creationId="{E81F53E2-F556-42FA-8D24-113839EE19F8}"/>
          </ac:cxnSpMkLst>
        </pc:cxnChg>
        <pc:cxnChg chg="add">
          <ac:chgData name="Konstantinos Papadakis" userId="7fc28c74a3684d5c" providerId="LiveId" clId="{A7190CE5-9D77-499B-AD2E-B15C75A86EB3}" dt="2022-09-15T16:07:37.838" v="4918" actId="26606"/>
          <ac:cxnSpMkLst>
            <pc:docMk/>
            <pc:sldMk cId="2366403597" sldId="270"/>
            <ac:cxnSpMk id="32" creationId="{E81F53E2-F556-42FA-8D24-113839EE19F8}"/>
          </ac:cxnSpMkLst>
        </pc:cxnChg>
      </pc:sldChg>
      <pc:sldChg chg="addSp delSp modSp new mod setBg setClrOvrMap">
        <pc:chgData name="Konstantinos Papadakis" userId="7fc28c74a3684d5c" providerId="LiveId" clId="{A7190CE5-9D77-499B-AD2E-B15C75A86EB3}" dt="2022-09-15T16:16:09.836" v="5295" actId="26606"/>
        <pc:sldMkLst>
          <pc:docMk/>
          <pc:sldMk cId="3545059232" sldId="271"/>
        </pc:sldMkLst>
        <pc:spChg chg="mod">
          <ac:chgData name="Konstantinos Papadakis" userId="7fc28c74a3684d5c" providerId="LiveId" clId="{A7190CE5-9D77-499B-AD2E-B15C75A86EB3}" dt="2022-09-15T16:15:14.019" v="5242" actId="26606"/>
          <ac:spMkLst>
            <pc:docMk/>
            <pc:sldMk cId="3545059232" sldId="271"/>
            <ac:spMk id="2" creationId="{D1C0F681-60DA-E5FE-B126-16CAE7F13519}"/>
          </ac:spMkLst>
        </pc:spChg>
        <pc:spChg chg="mod ord">
          <ac:chgData name="Konstantinos Papadakis" userId="7fc28c74a3684d5c" providerId="LiveId" clId="{A7190CE5-9D77-499B-AD2E-B15C75A86EB3}" dt="2022-09-15T16:15:41.794" v="5294" actId="20577"/>
          <ac:spMkLst>
            <pc:docMk/>
            <pc:sldMk cId="3545059232" sldId="271"/>
            <ac:spMk id="3" creationId="{982A3AEA-68A6-72D2-E2FC-01EEB510AD76}"/>
          </ac:spMkLst>
        </pc:spChg>
        <pc:spChg chg="add del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31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33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35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37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39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41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43" creationId="{B4A81DE1-E2BC-4A31-99EE-71350421B0EA}"/>
          </ac:spMkLst>
        </pc:spChg>
        <pc:spChg chg="add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48" creationId="{643780CE-2BE5-46F6-97B2-60DF30217ED3}"/>
          </ac:spMkLst>
        </pc:spChg>
        <pc:spChg chg="add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50" creationId="{61A87A49-68E6-459E-A5A6-46229FF42125}"/>
          </ac:spMkLst>
        </pc:spChg>
        <pc:spChg chg="add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52" creationId="{F6ACD5FC-CAFE-48EB-B765-60EED2E052F0}"/>
          </ac:spMkLst>
        </pc:spChg>
        <pc:spChg chg="add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54" creationId="{9F33B405-D785-4738-B1C0-6A0AA5E98286}"/>
          </ac:spMkLst>
        </pc:spChg>
        <pc:spChg chg="add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56" creationId="{4233DC0E-DE6C-4FB6-A529-51B162641AB8}"/>
          </ac:spMkLst>
        </pc:spChg>
        <pc:spChg chg="add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58" creationId="{3870477F-E451-4BC3-863F-0E2FC572884B}"/>
          </ac:spMkLst>
        </pc:spChg>
        <pc:spChg chg="add">
          <ac:chgData name="Konstantinos Papadakis" userId="7fc28c74a3684d5c" providerId="LiveId" clId="{A7190CE5-9D77-499B-AD2E-B15C75A86EB3}" dt="2022-09-15T16:16:09.836" v="5295" actId="26606"/>
          <ac:spMkLst>
            <pc:docMk/>
            <pc:sldMk cId="3545059232" sldId="271"/>
            <ac:spMk id="1060" creationId="{B4A81DE1-E2BC-4A31-99EE-71350421B0EA}"/>
          </ac:spMkLst>
        </pc:spChg>
        <pc:picChg chg="add mod">
          <ac:chgData name="Konstantinos Papadakis" userId="7fc28c74a3684d5c" providerId="LiveId" clId="{A7190CE5-9D77-499B-AD2E-B15C75A86EB3}" dt="2022-09-15T16:15:14.019" v="5242" actId="26606"/>
          <ac:picMkLst>
            <pc:docMk/>
            <pc:sldMk cId="3545059232" sldId="271"/>
            <ac:picMk id="1026" creationId="{C9834A76-E55D-7627-2B0D-6AF4DA99FA30}"/>
          </ac:picMkLst>
        </pc:picChg>
      </pc:sldChg>
      <pc:sldChg chg="addSp delSp modSp new mod setBg setClrOvrMap">
        <pc:chgData name="Konstantinos Papadakis" userId="7fc28c74a3684d5c" providerId="LiveId" clId="{A7190CE5-9D77-499B-AD2E-B15C75A86EB3}" dt="2022-09-15T17:23:53.217" v="8538" actId="20577"/>
        <pc:sldMkLst>
          <pc:docMk/>
          <pc:sldMk cId="3193368645" sldId="272"/>
        </pc:sldMkLst>
        <pc:spChg chg="mod">
          <ac:chgData name="Konstantinos Papadakis" userId="7fc28c74a3684d5c" providerId="LiveId" clId="{A7190CE5-9D77-499B-AD2E-B15C75A86EB3}" dt="2022-09-15T17:03:55.404" v="6632" actId="20577"/>
          <ac:spMkLst>
            <pc:docMk/>
            <pc:sldMk cId="3193368645" sldId="272"/>
            <ac:spMk id="2" creationId="{4D94F439-23BB-EA15-8F22-7AB95D0215DB}"/>
          </ac:spMkLst>
        </pc:spChg>
        <pc:spChg chg="add del mod ord">
          <ac:chgData name="Konstantinos Papadakis" userId="7fc28c74a3684d5c" providerId="LiveId" clId="{A7190CE5-9D77-499B-AD2E-B15C75A86EB3}" dt="2022-09-15T17:23:53.217" v="8538" actId="20577"/>
          <ac:spMkLst>
            <pc:docMk/>
            <pc:sldMk cId="3193368645" sldId="272"/>
            <ac:spMk id="3" creationId="{24CEBA0C-AB5B-6EE2-0BEE-B69A66AD2022}"/>
          </ac:spMkLst>
        </pc:spChg>
        <pc:spChg chg="add del">
          <ac:chgData name="Konstantinos Papadakis" userId="7fc28c74a3684d5c" providerId="LiveId" clId="{A7190CE5-9D77-499B-AD2E-B15C75A86EB3}" dt="2022-09-15T16:48:37.813" v="5818"/>
          <ac:spMkLst>
            <pc:docMk/>
            <pc:sldMk cId="3193368645" sldId="272"/>
            <ac:spMk id="4" creationId="{88000F06-DEE1-5488-5BAB-E45D093F0B6A}"/>
          </ac:spMkLst>
        </pc:spChg>
        <pc:spChg chg="add del mod">
          <ac:chgData name="Konstantinos Papadakis" userId="7fc28c74a3684d5c" providerId="LiveId" clId="{A7190CE5-9D77-499B-AD2E-B15C75A86EB3}" dt="2022-09-15T16:52:58.344" v="5897"/>
          <ac:spMkLst>
            <pc:docMk/>
            <pc:sldMk cId="3193368645" sldId="272"/>
            <ac:spMk id="5" creationId="{D53CC542-D271-5580-3564-E2740802B736}"/>
          </ac:spMkLst>
        </pc:spChg>
        <pc:spChg chg="add del">
          <ac:chgData name="Konstantinos Papadakis" userId="7fc28c74a3684d5c" providerId="LiveId" clId="{A7190CE5-9D77-499B-AD2E-B15C75A86EB3}" dt="2022-09-15T16:54:42.138" v="5902" actId="26606"/>
          <ac:spMkLst>
            <pc:docMk/>
            <pc:sldMk cId="3193368645" sldId="272"/>
            <ac:spMk id="10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6:54:42.138" v="5902" actId="26606"/>
          <ac:spMkLst>
            <pc:docMk/>
            <pc:sldMk cId="3193368645" sldId="272"/>
            <ac:spMk id="13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6:52:57.120" v="5896" actId="26606"/>
          <ac:spMkLst>
            <pc:docMk/>
            <pc:sldMk cId="3193368645" sldId="272"/>
            <ac:spMk id="15" creationId="{F9ED434F-8767-46CC-B26B-5AF62FF01E66}"/>
          </ac:spMkLst>
        </pc:spChg>
        <pc:spChg chg="add del">
          <ac:chgData name="Konstantinos Papadakis" userId="7fc28c74a3684d5c" providerId="LiveId" clId="{A7190CE5-9D77-499B-AD2E-B15C75A86EB3}" dt="2022-09-15T16:54:42.138" v="5902" actId="26606"/>
          <ac:spMkLst>
            <pc:docMk/>
            <pc:sldMk cId="3193368645" sldId="272"/>
            <ac:spMk id="17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6:54:42.138" v="5902" actId="26606"/>
          <ac:spMkLst>
            <pc:docMk/>
            <pc:sldMk cId="3193368645" sldId="272"/>
            <ac:spMk id="19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6:54:42.138" v="5902" actId="26606"/>
          <ac:spMkLst>
            <pc:docMk/>
            <pc:sldMk cId="3193368645" sldId="272"/>
            <ac:spMk id="21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6:54:42.138" v="5902" actId="26606"/>
          <ac:spMkLst>
            <pc:docMk/>
            <pc:sldMk cId="3193368645" sldId="272"/>
            <ac:spMk id="23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6:54:42.138" v="5902" actId="26606"/>
          <ac:spMkLst>
            <pc:docMk/>
            <pc:sldMk cId="3193368645" sldId="272"/>
            <ac:spMk id="25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30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32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34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36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38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40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42" creationId="{B4A81DE1-E2BC-4A31-99EE-71350421B0EA}"/>
          </ac:spMkLst>
        </pc:spChg>
        <pc:spChg chg="add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47" creationId="{643780CE-2BE5-46F6-97B2-60DF30217ED3}"/>
          </ac:spMkLst>
        </pc:spChg>
        <pc:spChg chg="add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49" creationId="{61A87A49-68E6-459E-A5A6-46229FF42125}"/>
          </ac:spMkLst>
        </pc:spChg>
        <pc:spChg chg="add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51" creationId="{F6ACD5FC-CAFE-48EB-B765-60EED2E052F0}"/>
          </ac:spMkLst>
        </pc:spChg>
        <pc:spChg chg="add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53" creationId="{9F33B405-D785-4738-B1C0-6A0AA5E98286}"/>
          </ac:spMkLst>
        </pc:spChg>
        <pc:spChg chg="add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55" creationId="{4233DC0E-DE6C-4FB6-A529-51B162641AB8}"/>
          </ac:spMkLst>
        </pc:spChg>
        <pc:spChg chg="add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57" creationId="{3870477F-E451-4BC3-863F-0E2FC572884B}"/>
          </ac:spMkLst>
        </pc:spChg>
        <pc:spChg chg="add">
          <ac:chgData name="Konstantinos Papadakis" userId="7fc28c74a3684d5c" providerId="LiveId" clId="{A7190CE5-9D77-499B-AD2E-B15C75A86EB3}" dt="2022-09-15T16:56:14.750" v="5962" actId="26606"/>
          <ac:spMkLst>
            <pc:docMk/>
            <pc:sldMk cId="3193368645" sldId="272"/>
            <ac:spMk id="59" creationId="{B4A81DE1-E2BC-4A31-99EE-71350421B0EA}"/>
          </ac:spMkLst>
        </pc:spChg>
        <pc:grpChg chg="add del">
          <ac:chgData name="Konstantinos Papadakis" userId="7fc28c74a3684d5c" providerId="LiveId" clId="{A7190CE5-9D77-499B-AD2E-B15C75A86EB3}" dt="2022-09-15T16:52:57.120" v="5896" actId="26606"/>
          <ac:grpSpMkLst>
            <pc:docMk/>
            <pc:sldMk cId="3193368645" sldId="272"/>
            <ac:grpSpMk id="11" creationId="{2F448CB3-7B4F-45D7-B7C0-DF553DF61453}"/>
          </ac:grpSpMkLst>
        </pc:grpChg>
        <pc:graphicFrameChg chg="add del">
          <ac:chgData name="Konstantinos Papadakis" userId="7fc28c74a3684d5c" providerId="LiveId" clId="{A7190CE5-9D77-499B-AD2E-B15C75A86EB3}" dt="2022-09-15T16:52:57.120" v="5896" actId="26606"/>
          <ac:graphicFrameMkLst>
            <pc:docMk/>
            <pc:sldMk cId="3193368645" sldId="272"/>
            <ac:graphicFrameMk id="7" creationId="{8A2156DB-E219-86B0-5DE0-F5B2B8984401}"/>
          </ac:graphicFrameMkLst>
        </pc:graphicFrameChg>
        <pc:picChg chg="add mod">
          <ac:chgData name="Konstantinos Papadakis" userId="7fc28c74a3684d5c" providerId="LiveId" clId="{A7190CE5-9D77-499B-AD2E-B15C75A86EB3}" dt="2022-09-15T16:54:33.398" v="5900" actId="26606"/>
          <ac:picMkLst>
            <pc:docMk/>
            <pc:sldMk cId="3193368645" sldId="272"/>
            <ac:picMk id="8" creationId="{96B557C3-4B3C-64C2-C469-A09A83EB193E}"/>
          </ac:picMkLst>
        </pc:picChg>
      </pc:sldChg>
      <pc:sldChg chg="modSp new mod">
        <pc:chgData name="Konstantinos Papadakis" userId="7fc28c74a3684d5c" providerId="LiveId" clId="{A7190CE5-9D77-499B-AD2E-B15C75A86EB3}" dt="2022-09-15T17:21:43.936" v="8435" actId="313"/>
        <pc:sldMkLst>
          <pc:docMk/>
          <pc:sldMk cId="4270137071" sldId="273"/>
        </pc:sldMkLst>
        <pc:spChg chg="mod">
          <ac:chgData name="Konstantinos Papadakis" userId="7fc28c74a3684d5c" providerId="LiveId" clId="{A7190CE5-9D77-499B-AD2E-B15C75A86EB3}" dt="2022-09-15T17:03:01.503" v="6584" actId="20577"/>
          <ac:spMkLst>
            <pc:docMk/>
            <pc:sldMk cId="4270137071" sldId="273"/>
            <ac:spMk id="2" creationId="{BC37231F-B6B5-9258-489A-0B90BF37B5D7}"/>
          </ac:spMkLst>
        </pc:spChg>
        <pc:spChg chg="mod">
          <ac:chgData name="Konstantinos Papadakis" userId="7fc28c74a3684d5c" providerId="LiveId" clId="{A7190CE5-9D77-499B-AD2E-B15C75A86EB3}" dt="2022-09-15T17:21:43.936" v="8435" actId="313"/>
          <ac:spMkLst>
            <pc:docMk/>
            <pc:sldMk cId="4270137071" sldId="273"/>
            <ac:spMk id="3" creationId="{DEB4742B-0FA2-9490-5867-888BF92369D5}"/>
          </ac:spMkLst>
        </pc:spChg>
      </pc:sldChg>
      <pc:sldChg chg="modSp new mod">
        <pc:chgData name="Konstantinos Papadakis" userId="7fc28c74a3684d5c" providerId="LiveId" clId="{A7190CE5-9D77-499B-AD2E-B15C75A86EB3}" dt="2022-09-15T17:22:36.980" v="8517" actId="20577"/>
        <pc:sldMkLst>
          <pc:docMk/>
          <pc:sldMk cId="266002585" sldId="274"/>
        </pc:sldMkLst>
        <pc:spChg chg="mod">
          <ac:chgData name="Konstantinos Papadakis" userId="7fc28c74a3684d5c" providerId="LiveId" clId="{A7190CE5-9D77-499B-AD2E-B15C75A86EB3}" dt="2022-09-15T17:19:37.378" v="8206" actId="20577"/>
          <ac:spMkLst>
            <pc:docMk/>
            <pc:sldMk cId="266002585" sldId="274"/>
            <ac:spMk id="2" creationId="{CACC5368-3B97-1FAD-F194-65FD112B44C2}"/>
          </ac:spMkLst>
        </pc:spChg>
        <pc:spChg chg="mod">
          <ac:chgData name="Konstantinos Papadakis" userId="7fc28c74a3684d5c" providerId="LiveId" clId="{A7190CE5-9D77-499B-AD2E-B15C75A86EB3}" dt="2022-09-15T17:22:36.980" v="8517" actId="20577"/>
          <ac:spMkLst>
            <pc:docMk/>
            <pc:sldMk cId="266002585" sldId="274"/>
            <ac:spMk id="3" creationId="{CA39BC29-6DF9-B941-CD5D-30F9898C941A}"/>
          </ac:spMkLst>
        </pc:spChg>
      </pc:sldChg>
      <pc:sldChg chg="addSp delSp modSp new mod setBg setClrOvrMap">
        <pc:chgData name="Konstantinos Papadakis" userId="7fc28c74a3684d5c" providerId="LiveId" clId="{A7190CE5-9D77-499B-AD2E-B15C75A86EB3}" dt="2022-09-15T17:24:22.944" v="8550" actId="26606"/>
        <pc:sldMkLst>
          <pc:docMk/>
          <pc:sldMk cId="3589372427" sldId="275"/>
        </pc:sldMkLst>
        <pc:spChg chg="mod">
          <ac:chgData name="Konstantinos Papadakis" userId="7fc28c74a3684d5c" providerId="LiveId" clId="{A7190CE5-9D77-499B-AD2E-B15C75A86EB3}" dt="2022-09-15T17:24:22.944" v="8550" actId="26606"/>
          <ac:spMkLst>
            <pc:docMk/>
            <pc:sldMk cId="3589372427" sldId="275"/>
            <ac:spMk id="2" creationId="{015CC2A9-6F75-FAE6-39F9-53E9D2694422}"/>
          </ac:spMkLst>
        </pc:spChg>
        <pc:spChg chg="del mod">
          <ac:chgData name="Konstantinos Papadakis" userId="7fc28c74a3684d5c" providerId="LiveId" clId="{A7190CE5-9D77-499B-AD2E-B15C75A86EB3}" dt="2022-09-15T17:24:06.702" v="8542" actId="478"/>
          <ac:spMkLst>
            <pc:docMk/>
            <pc:sldMk cId="3589372427" sldId="275"/>
            <ac:spMk id="3" creationId="{8682F9EA-DC39-D72E-6DBE-0B464B9F3FE6}"/>
          </ac:spMkLst>
        </pc:spChg>
        <pc:spChg chg="add">
          <ac:chgData name="Konstantinos Papadakis" userId="7fc28c74a3684d5c" providerId="LiveId" clId="{A7190CE5-9D77-499B-AD2E-B15C75A86EB3}" dt="2022-09-15T17:24:22.944" v="8550" actId="26606"/>
          <ac:spMkLst>
            <pc:docMk/>
            <pc:sldMk cId="3589372427" sldId="275"/>
            <ac:spMk id="11" creationId="{73C0A186-7444-4460-9C37-532E7671E99E}"/>
          </ac:spMkLst>
        </pc:spChg>
        <pc:grpChg chg="add">
          <ac:chgData name="Konstantinos Papadakis" userId="7fc28c74a3684d5c" providerId="LiveId" clId="{A7190CE5-9D77-499B-AD2E-B15C75A86EB3}" dt="2022-09-15T17:24:22.944" v="8550" actId="26606"/>
          <ac:grpSpMkLst>
            <pc:docMk/>
            <pc:sldMk cId="3589372427" sldId="275"/>
            <ac:grpSpMk id="7" creationId="{93E10248-AF0E-477D-B4D2-47C02CE4E353}"/>
          </ac:grpSpMkLst>
        </pc:grpChg>
        <pc:grpChg chg="add">
          <ac:chgData name="Konstantinos Papadakis" userId="7fc28c74a3684d5c" providerId="LiveId" clId="{A7190CE5-9D77-499B-AD2E-B15C75A86EB3}" dt="2022-09-15T17:24:22.944" v="8550" actId="26606"/>
          <ac:grpSpMkLst>
            <pc:docMk/>
            <pc:sldMk cId="3589372427" sldId="275"/>
            <ac:grpSpMk id="13" creationId="{F1ECA4FE-7D2F-4576-B767-3A5F5ABFE90F}"/>
          </ac:grpSpMkLst>
        </pc:grpChg>
        <pc:cxnChg chg="add">
          <ac:chgData name="Konstantinos Papadakis" userId="7fc28c74a3684d5c" providerId="LiveId" clId="{A7190CE5-9D77-499B-AD2E-B15C75A86EB3}" dt="2022-09-15T17:24:22.944" v="8550" actId="26606"/>
          <ac:cxnSpMkLst>
            <pc:docMk/>
            <pc:sldMk cId="3589372427" sldId="275"/>
            <ac:cxnSpMk id="17" creationId="{E81F53E2-F556-42FA-8D24-113839EE19F8}"/>
          </ac:cxnSpMkLst>
        </pc:cxnChg>
      </pc:sldChg>
      <pc:sldChg chg="modSp new mod">
        <pc:chgData name="Konstantinos Papadakis" userId="7fc28c74a3684d5c" providerId="LiveId" clId="{A7190CE5-9D77-499B-AD2E-B15C75A86EB3}" dt="2022-09-15T19:27:28.042" v="11723" actId="20577"/>
        <pc:sldMkLst>
          <pc:docMk/>
          <pc:sldMk cId="2451236639" sldId="276"/>
        </pc:sldMkLst>
        <pc:spChg chg="mod">
          <ac:chgData name="Konstantinos Papadakis" userId="7fc28c74a3684d5c" providerId="LiveId" clId="{A7190CE5-9D77-499B-AD2E-B15C75A86EB3}" dt="2022-09-15T17:56:04.649" v="9619" actId="20577"/>
          <ac:spMkLst>
            <pc:docMk/>
            <pc:sldMk cId="2451236639" sldId="276"/>
            <ac:spMk id="2" creationId="{B69C03B0-07B4-A679-BEDF-B0155974E640}"/>
          </ac:spMkLst>
        </pc:spChg>
        <pc:spChg chg="mod">
          <ac:chgData name="Konstantinos Papadakis" userId="7fc28c74a3684d5c" providerId="LiveId" clId="{A7190CE5-9D77-499B-AD2E-B15C75A86EB3}" dt="2022-09-15T19:27:28.042" v="11723" actId="20577"/>
          <ac:spMkLst>
            <pc:docMk/>
            <pc:sldMk cId="2451236639" sldId="276"/>
            <ac:spMk id="3" creationId="{B39EC97B-D443-ABA8-6238-050D0BA21542}"/>
          </ac:spMkLst>
        </pc:spChg>
      </pc:sldChg>
      <pc:sldChg chg="modSp new mod">
        <pc:chgData name="Konstantinos Papadakis" userId="7fc28c74a3684d5c" providerId="LiveId" clId="{A7190CE5-9D77-499B-AD2E-B15C75A86EB3}" dt="2022-09-15T17:54:36.252" v="9553" actId="20577"/>
        <pc:sldMkLst>
          <pc:docMk/>
          <pc:sldMk cId="869623513" sldId="277"/>
        </pc:sldMkLst>
        <pc:spChg chg="mod">
          <ac:chgData name="Konstantinos Papadakis" userId="7fc28c74a3684d5c" providerId="LiveId" clId="{A7190CE5-9D77-499B-AD2E-B15C75A86EB3}" dt="2022-09-15T17:32:35.587" v="8765" actId="20577"/>
          <ac:spMkLst>
            <pc:docMk/>
            <pc:sldMk cId="869623513" sldId="277"/>
            <ac:spMk id="2" creationId="{3B6E98B6-C093-84E8-08D5-F751A9F1E096}"/>
          </ac:spMkLst>
        </pc:spChg>
        <pc:spChg chg="mod">
          <ac:chgData name="Konstantinos Papadakis" userId="7fc28c74a3684d5c" providerId="LiveId" clId="{A7190CE5-9D77-499B-AD2E-B15C75A86EB3}" dt="2022-09-15T17:54:36.252" v="9553" actId="20577"/>
          <ac:spMkLst>
            <pc:docMk/>
            <pc:sldMk cId="869623513" sldId="277"/>
            <ac:spMk id="3" creationId="{689ACA60-839A-06F9-4E1A-99114D1A0FD9}"/>
          </ac:spMkLst>
        </pc:spChg>
      </pc:sldChg>
      <pc:sldChg chg="modSp new mod">
        <pc:chgData name="Konstantinos Papadakis" userId="7fc28c74a3684d5c" providerId="LiveId" clId="{A7190CE5-9D77-499B-AD2E-B15C75A86EB3}" dt="2022-09-15T18:49:24.198" v="11283" actId="20577"/>
        <pc:sldMkLst>
          <pc:docMk/>
          <pc:sldMk cId="4260728778" sldId="278"/>
        </pc:sldMkLst>
        <pc:spChg chg="mod">
          <ac:chgData name="Konstantinos Papadakis" userId="7fc28c74a3684d5c" providerId="LiveId" clId="{A7190CE5-9D77-499B-AD2E-B15C75A86EB3}" dt="2022-09-15T18:17:01.490" v="10393" actId="20577"/>
          <ac:spMkLst>
            <pc:docMk/>
            <pc:sldMk cId="4260728778" sldId="278"/>
            <ac:spMk id="2" creationId="{9E66415D-B37A-6668-2050-478192332217}"/>
          </ac:spMkLst>
        </pc:spChg>
        <pc:spChg chg="mod">
          <ac:chgData name="Konstantinos Papadakis" userId="7fc28c74a3684d5c" providerId="LiveId" clId="{A7190CE5-9D77-499B-AD2E-B15C75A86EB3}" dt="2022-09-15T18:49:24.198" v="11283" actId="20577"/>
          <ac:spMkLst>
            <pc:docMk/>
            <pc:sldMk cId="4260728778" sldId="278"/>
            <ac:spMk id="3" creationId="{B4CDB708-6CE3-94DA-267B-C6B876C8A9CE}"/>
          </ac:spMkLst>
        </pc:spChg>
      </pc:sldChg>
      <pc:sldChg chg="addSp delSp modSp new mod setBg setClrOvrMap">
        <pc:chgData name="Konstantinos Papadakis" userId="7fc28c74a3684d5c" providerId="LiveId" clId="{A7190CE5-9D77-499B-AD2E-B15C75A86EB3}" dt="2022-09-15T19:49:02.024" v="12040" actId="26606"/>
        <pc:sldMkLst>
          <pc:docMk/>
          <pc:sldMk cId="658093772" sldId="279"/>
        </pc:sldMkLst>
        <pc:spChg chg="mod">
          <ac:chgData name="Konstantinos Papadakis" userId="7fc28c74a3684d5c" providerId="LiveId" clId="{A7190CE5-9D77-499B-AD2E-B15C75A86EB3}" dt="2022-09-15T19:49:02.024" v="12040" actId="26606"/>
          <ac:spMkLst>
            <pc:docMk/>
            <pc:sldMk cId="658093772" sldId="279"/>
            <ac:spMk id="2" creationId="{37F13EFF-F342-54C7-9500-D558136CEAD2}"/>
          </ac:spMkLst>
        </pc:spChg>
        <pc:spChg chg="mod ord">
          <ac:chgData name="Konstantinos Papadakis" userId="7fc28c74a3684d5c" providerId="LiveId" clId="{A7190CE5-9D77-499B-AD2E-B15C75A86EB3}" dt="2022-09-15T19:49:02.024" v="12040" actId="26606"/>
          <ac:spMkLst>
            <pc:docMk/>
            <pc:sldMk cId="658093772" sldId="279"/>
            <ac:spMk id="3" creationId="{50012D5D-FE51-2911-C8BB-57C4D0D75FD4}"/>
          </ac:spMkLst>
        </pc:spChg>
        <pc:spChg chg="add del">
          <ac:chgData name="Konstantinos Papadakis" userId="7fc28c74a3684d5c" providerId="LiveId" clId="{A7190CE5-9D77-499B-AD2E-B15C75A86EB3}" dt="2022-09-15T19:42:18.366" v="11981" actId="26606"/>
          <ac:spMkLst>
            <pc:docMk/>
            <pc:sldMk cId="658093772" sldId="279"/>
            <ac:spMk id="15" creationId="{510C9632-BB6F-48EE-AB65-501878BA5DB6}"/>
          </ac:spMkLst>
        </pc:spChg>
        <pc:spChg chg="add del">
          <ac:chgData name="Konstantinos Papadakis" userId="7fc28c74a3684d5c" providerId="LiveId" clId="{A7190CE5-9D77-499B-AD2E-B15C75A86EB3}" dt="2022-09-15T19:42:18.366" v="11981" actId="26606"/>
          <ac:spMkLst>
            <pc:docMk/>
            <pc:sldMk cId="658093772" sldId="279"/>
            <ac:spMk id="17" creationId="{4EC8AAB6-953B-4D29-9967-3C44D06BB4E8}"/>
          </ac:spMkLst>
        </pc:spChg>
        <pc:spChg chg="add del">
          <ac:chgData name="Konstantinos Papadakis" userId="7fc28c74a3684d5c" providerId="LiveId" clId="{A7190CE5-9D77-499B-AD2E-B15C75A86EB3}" dt="2022-09-15T19:42:18.366" v="11981" actId="26606"/>
          <ac:spMkLst>
            <pc:docMk/>
            <pc:sldMk cId="658093772" sldId="279"/>
            <ac:spMk id="19" creationId="{C89ED458-2326-40DC-9C7B-1A717B6551AD}"/>
          </ac:spMkLst>
        </pc:spChg>
        <pc:spChg chg="add del">
          <ac:chgData name="Konstantinos Papadakis" userId="7fc28c74a3684d5c" providerId="LiveId" clId="{A7190CE5-9D77-499B-AD2E-B15C75A86EB3}" dt="2022-09-15T19:42:18.366" v="11981" actId="26606"/>
          <ac:spMkLst>
            <pc:docMk/>
            <pc:sldMk cId="658093772" sldId="279"/>
            <ac:spMk id="21" creationId="{6F9D1DE6-E368-4F07-85F9-D5B767477DDF}"/>
          </ac:spMkLst>
        </pc:spChg>
        <pc:spChg chg="add del">
          <ac:chgData name="Konstantinos Papadakis" userId="7fc28c74a3684d5c" providerId="LiveId" clId="{A7190CE5-9D77-499B-AD2E-B15C75A86EB3}" dt="2022-09-15T19:42:18.366" v="11981" actId="26606"/>
          <ac:spMkLst>
            <pc:docMk/>
            <pc:sldMk cId="658093772" sldId="279"/>
            <ac:spMk id="23" creationId="{F63B1F66-4ACE-4A01-8ADF-F175A9C358B2}"/>
          </ac:spMkLst>
        </pc:spChg>
        <pc:spChg chg="add del">
          <ac:chgData name="Konstantinos Papadakis" userId="7fc28c74a3684d5c" providerId="LiveId" clId="{A7190CE5-9D77-499B-AD2E-B15C75A86EB3}" dt="2022-09-15T19:42:18.366" v="11981" actId="26606"/>
          <ac:spMkLst>
            <pc:docMk/>
            <pc:sldMk cId="658093772" sldId="279"/>
            <ac:spMk id="25" creationId="{CF8448ED-9332-4A9B-8CAB-B1985E596E20}"/>
          </ac:spMkLst>
        </pc:spChg>
        <pc:spChg chg="add del">
          <ac:chgData name="Konstantinos Papadakis" userId="7fc28c74a3684d5c" providerId="LiveId" clId="{A7190CE5-9D77-499B-AD2E-B15C75A86EB3}" dt="2022-09-15T19:42:18.366" v="11981" actId="26606"/>
          <ac:spMkLst>
            <pc:docMk/>
            <pc:sldMk cId="658093772" sldId="279"/>
            <ac:spMk id="27" creationId="{ED3A2261-1C75-40FF-8CD6-18C5900C1C8D}"/>
          </ac:spMkLst>
        </pc:spChg>
        <pc:spChg chg="add del">
          <ac:chgData name="Konstantinos Papadakis" userId="7fc28c74a3684d5c" providerId="LiveId" clId="{A7190CE5-9D77-499B-AD2E-B15C75A86EB3}" dt="2022-09-15T19:42:12.985" v="11978" actId="26606"/>
          <ac:spMkLst>
            <pc:docMk/>
            <pc:sldMk cId="658093772" sldId="279"/>
            <ac:spMk id="29" creationId="{38ABDB68-E3D5-448E-97D3-06FFEF680193}"/>
          </ac:spMkLst>
        </pc:spChg>
        <pc:spChg chg="add del">
          <ac:chgData name="Konstantinos Papadakis" userId="7fc28c74a3684d5c" providerId="LiveId" clId="{A7190CE5-9D77-499B-AD2E-B15C75A86EB3}" dt="2022-09-15T19:42:12.985" v="11978" actId="26606"/>
          <ac:spMkLst>
            <pc:docMk/>
            <pc:sldMk cId="658093772" sldId="279"/>
            <ac:spMk id="30" creationId="{B8DD7FEB-D9F3-4F5B-982C-36B0664D0205}"/>
          </ac:spMkLst>
        </pc:spChg>
        <pc:spChg chg="add del">
          <ac:chgData name="Konstantinos Papadakis" userId="7fc28c74a3684d5c" providerId="LiveId" clId="{A7190CE5-9D77-499B-AD2E-B15C75A86EB3}" dt="2022-09-15T19:42:12.985" v="11978" actId="26606"/>
          <ac:spMkLst>
            <pc:docMk/>
            <pc:sldMk cId="658093772" sldId="279"/>
            <ac:spMk id="31" creationId="{96BA11E4-0636-4FA9-A836-2A4FB176449A}"/>
          </ac:spMkLst>
        </pc:spChg>
        <pc:spChg chg="add del">
          <ac:chgData name="Konstantinos Papadakis" userId="7fc28c74a3684d5c" providerId="LiveId" clId="{A7190CE5-9D77-499B-AD2E-B15C75A86EB3}" dt="2022-09-15T19:42:07.623" v="11974" actId="26606"/>
          <ac:spMkLst>
            <pc:docMk/>
            <pc:sldMk cId="658093772" sldId="279"/>
            <ac:spMk id="32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9:42:12.985" v="11978" actId="26606"/>
          <ac:spMkLst>
            <pc:docMk/>
            <pc:sldMk cId="658093772" sldId="279"/>
            <ac:spMk id="33" creationId="{5681882E-BDD0-4311-AF62-E8019628524D}"/>
          </ac:spMkLst>
        </pc:spChg>
        <pc:spChg chg="add del">
          <ac:chgData name="Konstantinos Papadakis" userId="7fc28c74a3684d5c" providerId="LiveId" clId="{A7190CE5-9D77-499B-AD2E-B15C75A86EB3}" dt="2022-09-15T19:42:07.623" v="11974" actId="26606"/>
          <ac:spMkLst>
            <pc:docMk/>
            <pc:sldMk cId="658093772" sldId="279"/>
            <ac:spMk id="34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9:42:12.985" v="11978" actId="26606"/>
          <ac:spMkLst>
            <pc:docMk/>
            <pc:sldMk cId="658093772" sldId="279"/>
            <ac:spMk id="35" creationId="{EADD3260-4BDA-459B-A162-5E1B897E38FC}"/>
          </ac:spMkLst>
        </pc:spChg>
        <pc:spChg chg="add del">
          <ac:chgData name="Konstantinos Papadakis" userId="7fc28c74a3684d5c" providerId="LiveId" clId="{A7190CE5-9D77-499B-AD2E-B15C75A86EB3}" dt="2022-09-15T19:42:07.623" v="11974" actId="26606"/>
          <ac:spMkLst>
            <pc:docMk/>
            <pc:sldMk cId="658093772" sldId="279"/>
            <ac:spMk id="36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9:42:12.985" v="11978" actId="26606"/>
          <ac:spMkLst>
            <pc:docMk/>
            <pc:sldMk cId="658093772" sldId="279"/>
            <ac:spMk id="37" creationId="{283DA7DD-CA37-4ED7-8710-48E56B063BA4}"/>
          </ac:spMkLst>
        </pc:spChg>
        <pc:spChg chg="add del">
          <ac:chgData name="Konstantinos Papadakis" userId="7fc28c74a3684d5c" providerId="LiveId" clId="{A7190CE5-9D77-499B-AD2E-B15C75A86EB3}" dt="2022-09-15T19:42:07.623" v="11974" actId="26606"/>
          <ac:spMkLst>
            <pc:docMk/>
            <pc:sldMk cId="658093772" sldId="279"/>
            <ac:spMk id="38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9:42:12.985" v="11978" actId="26606"/>
          <ac:spMkLst>
            <pc:docMk/>
            <pc:sldMk cId="658093772" sldId="279"/>
            <ac:spMk id="39" creationId="{B92F2E3C-66CD-4DEB-BA14-2A5912B65A21}"/>
          </ac:spMkLst>
        </pc:spChg>
        <pc:spChg chg="add del">
          <ac:chgData name="Konstantinos Papadakis" userId="7fc28c74a3684d5c" providerId="LiveId" clId="{A7190CE5-9D77-499B-AD2E-B15C75A86EB3}" dt="2022-09-15T19:42:07.623" v="11974" actId="26606"/>
          <ac:spMkLst>
            <pc:docMk/>
            <pc:sldMk cId="658093772" sldId="279"/>
            <ac:spMk id="40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9:42:43.414" v="12007" actId="26606"/>
          <ac:spMkLst>
            <pc:docMk/>
            <pc:sldMk cId="658093772" sldId="279"/>
            <ac:spMk id="41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9:42:07.623" v="11974" actId="26606"/>
          <ac:spMkLst>
            <pc:docMk/>
            <pc:sldMk cId="658093772" sldId="279"/>
            <ac:spMk id="42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9:42:43.414" v="12007" actId="26606"/>
          <ac:spMkLst>
            <pc:docMk/>
            <pc:sldMk cId="658093772" sldId="279"/>
            <ac:spMk id="43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9:42:07.623" v="11974" actId="26606"/>
          <ac:spMkLst>
            <pc:docMk/>
            <pc:sldMk cId="658093772" sldId="279"/>
            <ac:spMk id="44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9:42:43.414" v="12007" actId="26606"/>
          <ac:spMkLst>
            <pc:docMk/>
            <pc:sldMk cId="658093772" sldId="279"/>
            <ac:spMk id="45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9:42:43.414" v="12007" actId="26606"/>
          <ac:spMkLst>
            <pc:docMk/>
            <pc:sldMk cId="658093772" sldId="279"/>
            <ac:spMk id="46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9:42:43.414" v="12007" actId="26606"/>
          <ac:spMkLst>
            <pc:docMk/>
            <pc:sldMk cId="658093772" sldId="279"/>
            <ac:spMk id="47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9:42:43.414" v="12007" actId="26606"/>
          <ac:spMkLst>
            <pc:docMk/>
            <pc:sldMk cId="658093772" sldId="279"/>
            <ac:spMk id="48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9:42:43.414" v="12007" actId="26606"/>
          <ac:spMkLst>
            <pc:docMk/>
            <pc:sldMk cId="658093772" sldId="279"/>
            <ac:spMk id="49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9:42:26.662" v="11988" actId="26606"/>
          <ac:spMkLst>
            <pc:docMk/>
            <pc:sldMk cId="658093772" sldId="279"/>
            <ac:spMk id="51" creationId="{F70C2B8F-6B1B-46D5-86E6-40F36C695FC2}"/>
          </ac:spMkLst>
        </pc:spChg>
        <pc:spChg chg="add del">
          <ac:chgData name="Konstantinos Papadakis" userId="7fc28c74a3684d5c" providerId="LiveId" clId="{A7190CE5-9D77-499B-AD2E-B15C75A86EB3}" dt="2022-09-15T19:42:26.662" v="11988" actId="26606"/>
          <ac:spMkLst>
            <pc:docMk/>
            <pc:sldMk cId="658093772" sldId="279"/>
            <ac:spMk id="52" creationId="{DB521824-592C-476A-AB0A-CA0C6D1F3407}"/>
          </ac:spMkLst>
        </pc:spChg>
        <pc:spChg chg="add del">
          <ac:chgData name="Konstantinos Papadakis" userId="7fc28c74a3684d5c" providerId="LiveId" clId="{A7190CE5-9D77-499B-AD2E-B15C75A86EB3}" dt="2022-09-15T19:42:26.662" v="11988" actId="26606"/>
          <ac:spMkLst>
            <pc:docMk/>
            <pc:sldMk cId="658093772" sldId="279"/>
            <ac:spMk id="53" creationId="{A2749EFA-8EE4-4EB8-9424-8E593B9320AD}"/>
          </ac:spMkLst>
        </pc:spChg>
        <pc:spChg chg="add del">
          <ac:chgData name="Konstantinos Papadakis" userId="7fc28c74a3684d5c" providerId="LiveId" clId="{A7190CE5-9D77-499B-AD2E-B15C75A86EB3}" dt="2022-09-15T19:42:24.599" v="11984" actId="26606"/>
          <ac:spMkLst>
            <pc:docMk/>
            <pc:sldMk cId="658093772" sldId="279"/>
            <ac:spMk id="54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9:42:26.662" v="11988" actId="26606"/>
          <ac:spMkLst>
            <pc:docMk/>
            <pc:sldMk cId="658093772" sldId="279"/>
            <ac:spMk id="55" creationId="{B5C860C9-D4F9-4350-80DA-0D1CD36C7741}"/>
          </ac:spMkLst>
        </pc:spChg>
        <pc:spChg chg="add del">
          <ac:chgData name="Konstantinos Papadakis" userId="7fc28c74a3684d5c" providerId="LiveId" clId="{A7190CE5-9D77-499B-AD2E-B15C75A86EB3}" dt="2022-09-15T19:42:24.599" v="11984" actId="26606"/>
          <ac:spMkLst>
            <pc:docMk/>
            <pc:sldMk cId="658093772" sldId="279"/>
            <ac:spMk id="56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9:42:26.662" v="11988" actId="26606"/>
          <ac:spMkLst>
            <pc:docMk/>
            <pc:sldMk cId="658093772" sldId="279"/>
            <ac:spMk id="57" creationId="{538A90C8-AE0E-4EBA-9AF8-EEDB206020E0}"/>
          </ac:spMkLst>
        </pc:spChg>
        <pc:spChg chg="add del">
          <ac:chgData name="Konstantinos Papadakis" userId="7fc28c74a3684d5c" providerId="LiveId" clId="{A7190CE5-9D77-499B-AD2E-B15C75A86EB3}" dt="2022-09-15T19:42:24.599" v="11984" actId="26606"/>
          <ac:spMkLst>
            <pc:docMk/>
            <pc:sldMk cId="658093772" sldId="279"/>
            <ac:spMk id="58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9:42:28.196" v="11992" actId="26606"/>
          <ac:spMkLst>
            <pc:docMk/>
            <pc:sldMk cId="658093772" sldId="279"/>
            <ac:spMk id="59" creationId="{510C9632-BB6F-48EE-AB65-501878BA5DB6}"/>
          </ac:spMkLst>
        </pc:spChg>
        <pc:spChg chg="add del">
          <ac:chgData name="Konstantinos Papadakis" userId="7fc28c74a3684d5c" providerId="LiveId" clId="{A7190CE5-9D77-499B-AD2E-B15C75A86EB3}" dt="2022-09-15T19:42:24.599" v="11984" actId="26606"/>
          <ac:spMkLst>
            <pc:docMk/>
            <pc:sldMk cId="658093772" sldId="279"/>
            <ac:spMk id="60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9:42:28.196" v="11992" actId="26606"/>
          <ac:spMkLst>
            <pc:docMk/>
            <pc:sldMk cId="658093772" sldId="279"/>
            <ac:spMk id="61" creationId="{4EC8AAB6-953B-4D29-9967-3C44D06BB4E8}"/>
          </ac:spMkLst>
        </pc:spChg>
        <pc:spChg chg="add del">
          <ac:chgData name="Konstantinos Papadakis" userId="7fc28c74a3684d5c" providerId="LiveId" clId="{A7190CE5-9D77-499B-AD2E-B15C75A86EB3}" dt="2022-09-15T19:42:24.599" v="11984" actId="26606"/>
          <ac:spMkLst>
            <pc:docMk/>
            <pc:sldMk cId="658093772" sldId="279"/>
            <ac:spMk id="62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9:42:28.196" v="11992" actId="26606"/>
          <ac:spMkLst>
            <pc:docMk/>
            <pc:sldMk cId="658093772" sldId="279"/>
            <ac:spMk id="63" creationId="{C89ED458-2326-40DC-9C7B-1A717B6551AD}"/>
          </ac:spMkLst>
        </pc:spChg>
        <pc:spChg chg="add del">
          <ac:chgData name="Konstantinos Papadakis" userId="7fc28c74a3684d5c" providerId="LiveId" clId="{A7190CE5-9D77-499B-AD2E-B15C75A86EB3}" dt="2022-09-15T19:42:24.599" v="11984" actId="26606"/>
          <ac:spMkLst>
            <pc:docMk/>
            <pc:sldMk cId="658093772" sldId="279"/>
            <ac:spMk id="64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9:42:28.196" v="11992" actId="26606"/>
          <ac:spMkLst>
            <pc:docMk/>
            <pc:sldMk cId="658093772" sldId="279"/>
            <ac:spMk id="65" creationId="{6F9D1DE6-E368-4F07-85F9-D5B767477DDF}"/>
          </ac:spMkLst>
        </pc:spChg>
        <pc:spChg chg="add del">
          <ac:chgData name="Konstantinos Papadakis" userId="7fc28c74a3684d5c" providerId="LiveId" clId="{A7190CE5-9D77-499B-AD2E-B15C75A86EB3}" dt="2022-09-15T19:42:24.599" v="11984" actId="26606"/>
          <ac:spMkLst>
            <pc:docMk/>
            <pc:sldMk cId="658093772" sldId="279"/>
            <ac:spMk id="66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9:42:28.196" v="11992" actId="26606"/>
          <ac:spMkLst>
            <pc:docMk/>
            <pc:sldMk cId="658093772" sldId="279"/>
            <ac:spMk id="67" creationId="{F63B1F66-4ACE-4A01-8ADF-F175A9C358B2}"/>
          </ac:spMkLst>
        </pc:spChg>
        <pc:spChg chg="add del">
          <ac:chgData name="Konstantinos Papadakis" userId="7fc28c74a3684d5c" providerId="LiveId" clId="{A7190CE5-9D77-499B-AD2E-B15C75A86EB3}" dt="2022-09-15T19:42:28.196" v="11992" actId="26606"/>
          <ac:spMkLst>
            <pc:docMk/>
            <pc:sldMk cId="658093772" sldId="279"/>
            <ac:spMk id="68" creationId="{CF8448ED-9332-4A9B-8CAB-B1985E596E20}"/>
          </ac:spMkLst>
        </pc:spChg>
        <pc:spChg chg="add del">
          <ac:chgData name="Konstantinos Papadakis" userId="7fc28c74a3684d5c" providerId="LiveId" clId="{A7190CE5-9D77-499B-AD2E-B15C75A86EB3}" dt="2022-09-15T19:42:28.196" v="11992" actId="26606"/>
          <ac:spMkLst>
            <pc:docMk/>
            <pc:sldMk cId="658093772" sldId="279"/>
            <ac:spMk id="69" creationId="{ED3A2261-1C75-40FF-8CD6-18C5900C1C8D}"/>
          </ac:spMkLst>
        </pc:spChg>
        <pc:spChg chg="add del">
          <ac:chgData name="Konstantinos Papadakis" userId="7fc28c74a3684d5c" providerId="LiveId" clId="{A7190CE5-9D77-499B-AD2E-B15C75A86EB3}" dt="2022-09-15T19:42:32.799" v="11996" actId="26606"/>
          <ac:spMkLst>
            <pc:docMk/>
            <pc:sldMk cId="658093772" sldId="279"/>
            <ac:spMk id="70" creationId="{510C9632-BB6F-48EE-AB65-501878BA5DB6}"/>
          </ac:spMkLst>
        </pc:spChg>
        <pc:spChg chg="add del">
          <ac:chgData name="Konstantinos Papadakis" userId="7fc28c74a3684d5c" providerId="LiveId" clId="{A7190CE5-9D77-499B-AD2E-B15C75A86EB3}" dt="2022-09-15T19:42:32.799" v="11996" actId="26606"/>
          <ac:spMkLst>
            <pc:docMk/>
            <pc:sldMk cId="658093772" sldId="279"/>
            <ac:spMk id="71" creationId="{4EC8AAB6-953B-4D29-9967-3C44D06BB4E8}"/>
          </ac:spMkLst>
        </pc:spChg>
        <pc:spChg chg="add del">
          <ac:chgData name="Konstantinos Papadakis" userId="7fc28c74a3684d5c" providerId="LiveId" clId="{A7190CE5-9D77-499B-AD2E-B15C75A86EB3}" dt="2022-09-15T19:42:32.799" v="11996" actId="26606"/>
          <ac:spMkLst>
            <pc:docMk/>
            <pc:sldMk cId="658093772" sldId="279"/>
            <ac:spMk id="72" creationId="{C89ED458-2326-40DC-9C7B-1A717B6551AD}"/>
          </ac:spMkLst>
        </pc:spChg>
        <pc:spChg chg="add del">
          <ac:chgData name="Konstantinos Papadakis" userId="7fc28c74a3684d5c" providerId="LiveId" clId="{A7190CE5-9D77-499B-AD2E-B15C75A86EB3}" dt="2022-09-15T19:42:32.799" v="11996" actId="26606"/>
          <ac:spMkLst>
            <pc:docMk/>
            <pc:sldMk cId="658093772" sldId="279"/>
            <ac:spMk id="73" creationId="{6F9D1DE6-E368-4F07-85F9-D5B767477DDF}"/>
          </ac:spMkLst>
        </pc:spChg>
        <pc:spChg chg="add del">
          <ac:chgData name="Konstantinos Papadakis" userId="7fc28c74a3684d5c" providerId="LiveId" clId="{A7190CE5-9D77-499B-AD2E-B15C75A86EB3}" dt="2022-09-15T19:42:32.799" v="11996" actId="26606"/>
          <ac:spMkLst>
            <pc:docMk/>
            <pc:sldMk cId="658093772" sldId="279"/>
            <ac:spMk id="74" creationId="{F63B1F66-4ACE-4A01-8ADF-F175A9C358B2}"/>
          </ac:spMkLst>
        </pc:spChg>
        <pc:spChg chg="add del">
          <ac:chgData name="Konstantinos Papadakis" userId="7fc28c74a3684d5c" providerId="LiveId" clId="{A7190CE5-9D77-499B-AD2E-B15C75A86EB3}" dt="2022-09-15T19:42:32.799" v="11996" actId="26606"/>
          <ac:spMkLst>
            <pc:docMk/>
            <pc:sldMk cId="658093772" sldId="279"/>
            <ac:spMk id="75" creationId="{CF8448ED-9332-4A9B-8CAB-B1985E596E20}"/>
          </ac:spMkLst>
        </pc:spChg>
        <pc:spChg chg="add del">
          <ac:chgData name="Konstantinos Papadakis" userId="7fc28c74a3684d5c" providerId="LiveId" clId="{A7190CE5-9D77-499B-AD2E-B15C75A86EB3}" dt="2022-09-15T19:42:32.799" v="11996" actId="26606"/>
          <ac:spMkLst>
            <pc:docMk/>
            <pc:sldMk cId="658093772" sldId="279"/>
            <ac:spMk id="76" creationId="{ED3A2261-1C75-40FF-8CD6-18C5900C1C8D}"/>
          </ac:spMkLst>
        </pc:spChg>
        <pc:graphicFrameChg chg="add del mod modGraphic">
          <ac:chgData name="Konstantinos Papadakis" userId="7fc28c74a3684d5c" providerId="LiveId" clId="{A7190CE5-9D77-499B-AD2E-B15C75A86EB3}" dt="2022-09-15T18:56:47.568" v="11436" actId="478"/>
          <ac:graphicFrameMkLst>
            <pc:docMk/>
            <pc:sldMk cId="658093772" sldId="279"/>
            <ac:graphicFrameMk id="4" creationId="{E6C19B34-D425-FC80-C60C-5FF22C98128D}"/>
          </ac:graphicFrameMkLst>
        </pc:graphicFrameChg>
        <pc:graphicFrameChg chg="add del mod">
          <ac:chgData name="Konstantinos Papadakis" userId="7fc28c74a3684d5c" providerId="LiveId" clId="{A7190CE5-9D77-499B-AD2E-B15C75A86EB3}" dt="2022-09-15T18:57:37.822" v="11444" actId="478"/>
          <ac:graphicFrameMkLst>
            <pc:docMk/>
            <pc:sldMk cId="658093772" sldId="279"/>
            <ac:graphicFrameMk id="5" creationId="{0A218C20-EDF5-BDA0-81F0-B90F41B83EED}"/>
          </ac:graphicFrameMkLst>
        </pc:graphicFrameChg>
        <pc:graphicFrameChg chg="add del modGraphic">
          <ac:chgData name="Konstantinos Papadakis" userId="7fc28c74a3684d5c" providerId="LiveId" clId="{A7190CE5-9D77-499B-AD2E-B15C75A86EB3}" dt="2022-09-15T18:57:34.209" v="11443" actId="478"/>
          <ac:graphicFrameMkLst>
            <pc:docMk/>
            <pc:sldMk cId="658093772" sldId="279"/>
            <ac:graphicFrameMk id="6" creationId="{D837B972-1C48-C5E2-218E-DED45EEA889A}"/>
          </ac:graphicFrameMkLst>
        </pc:graphicFrameChg>
        <pc:picChg chg="add del mod">
          <ac:chgData name="Konstantinos Papadakis" userId="7fc28c74a3684d5c" providerId="LiveId" clId="{A7190CE5-9D77-499B-AD2E-B15C75A86EB3}" dt="2022-09-15T18:59:45.092" v="11450" actId="478"/>
          <ac:picMkLst>
            <pc:docMk/>
            <pc:sldMk cId="658093772" sldId="279"/>
            <ac:picMk id="8" creationId="{27F6748D-474F-E6A8-5654-21F3EF0E2600}"/>
          </ac:picMkLst>
        </pc:picChg>
        <pc:picChg chg="add del mod ord">
          <ac:chgData name="Konstantinos Papadakis" userId="7fc28c74a3684d5c" providerId="LiveId" clId="{A7190CE5-9D77-499B-AD2E-B15C75A86EB3}" dt="2022-09-15T19:48:37.016" v="12038" actId="478"/>
          <ac:picMkLst>
            <pc:docMk/>
            <pc:sldMk cId="658093772" sldId="279"/>
            <ac:picMk id="10" creationId="{B1BBD164-0710-CC54-22F2-C9A472CDEF0D}"/>
          </ac:picMkLst>
        </pc:picChg>
        <pc:picChg chg="add mod">
          <ac:chgData name="Konstantinos Papadakis" userId="7fc28c74a3684d5c" providerId="LiveId" clId="{A7190CE5-9D77-499B-AD2E-B15C75A86EB3}" dt="2022-09-15T19:49:02.024" v="12040" actId="26606"/>
          <ac:picMkLst>
            <pc:docMk/>
            <pc:sldMk cId="658093772" sldId="279"/>
            <ac:picMk id="12" creationId="{4CA3F0EE-A077-C68F-8A68-996DEFE05CE9}"/>
          </ac:picMkLst>
        </pc:picChg>
      </pc:sldChg>
      <pc:sldChg chg="addSp delSp modSp new mod setBg addAnim delAnim setClrOvrMap">
        <pc:chgData name="Konstantinos Papadakis" userId="7fc28c74a3684d5c" providerId="LiveId" clId="{A7190CE5-9D77-499B-AD2E-B15C75A86EB3}" dt="2022-09-15T19:49:40.921" v="12043" actId="26606"/>
        <pc:sldMkLst>
          <pc:docMk/>
          <pc:sldMk cId="414164497" sldId="280"/>
        </pc:sldMkLst>
        <pc:spChg chg="mod">
          <ac:chgData name="Konstantinos Papadakis" userId="7fc28c74a3684d5c" providerId="LiveId" clId="{A7190CE5-9D77-499B-AD2E-B15C75A86EB3}" dt="2022-09-15T19:49:40.921" v="12043" actId="26606"/>
          <ac:spMkLst>
            <pc:docMk/>
            <pc:sldMk cId="414164497" sldId="280"/>
            <ac:spMk id="2" creationId="{003D704D-158F-8DAD-6664-072EF4E8FA04}"/>
          </ac:spMkLst>
        </pc:spChg>
        <pc:spChg chg="del">
          <ac:chgData name="Konstantinos Papadakis" userId="7fc28c74a3684d5c" providerId="LiveId" clId="{A7190CE5-9D77-499B-AD2E-B15C75A86EB3}" dt="2022-09-15T19:07:45.171" v="11463" actId="22"/>
          <ac:spMkLst>
            <pc:docMk/>
            <pc:sldMk cId="414164497" sldId="280"/>
            <ac:spMk id="3" creationId="{BA40296E-44DD-AACE-1B7D-AD53B0509552}"/>
          </ac:spMkLst>
        </pc:spChg>
        <pc:spChg chg="add del mod">
          <ac:chgData name="Konstantinos Papadakis" userId="7fc28c74a3684d5c" providerId="LiveId" clId="{A7190CE5-9D77-499B-AD2E-B15C75A86EB3}" dt="2022-09-15T19:19:29.859" v="11475"/>
          <ac:spMkLst>
            <pc:docMk/>
            <pc:sldMk cId="414164497" sldId="280"/>
            <ac:spMk id="6" creationId="{271ABB26-55D8-3024-5858-30BA8F35FD0F}"/>
          </ac:spMkLst>
        </pc:spChg>
        <pc:spChg chg="add mod ord">
          <ac:chgData name="Konstantinos Papadakis" userId="7fc28c74a3684d5c" providerId="LiveId" clId="{A7190CE5-9D77-499B-AD2E-B15C75A86EB3}" dt="2022-09-15T19:49:40.921" v="12043" actId="26606"/>
          <ac:spMkLst>
            <pc:docMk/>
            <pc:sldMk cId="414164497" sldId="280"/>
            <ac:spMk id="7" creationId="{698EBBAA-F1E7-1A4D-5A89-EC5D8BDF064D}"/>
          </ac:spMkLst>
        </pc:spChg>
        <pc:spChg chg="add del mod">
          <ac:chgData name="Konstantinos Papadakis" userId="7fc28c74a3684d5c" providerId="LiveId" clId="{A7190CE5-9D77-499B-AD2E-B15C75A86EB3}" dt="2022-09-15T19:19:23.324" v="11474" actId="478"/>
          <ac:spMkLst>
            <pc:docMk/>
            <pc:sldMk cId="414164497" sldId="280"/>
            <ac:spMk id="9" creationId="{171FBED0-3CA8-A57A-57F1-244CB14AE199}"/>
          </ac:spMkLst>
        </pc:spChg>
        <pc:spChg chg="add del">
          <ac:chgData name="Konstantinos Papadakis" userId="7fc28c74a3684d5c" providerId="LiveId" clId="{A7190CE5-9D77-499B-AD2E-B15C75A86EB3}" dt="2022-09-15T19:08:13.367" v="11465" actId="26606"/>
          <ac:spMkLst>
            <pc:docMk/>
            <pc:sldMk cId="414164497" sldId="280"/>
            <ac:spMk id="14" creationId="{B8144315-1C5A-4185-A952-25D98D303D46}"/>
          </ac:spMkLst>
        </pc:spChg>
        <pc:spChg chg="add del">
          <ac:chgData name="Konstantinos Papadakis" userId="7fc28c74a3684d5c" providerId="LiveId" clId="{A7190CE5-9D77-499B-AD2E-B15C75A86EB3}" dt="2022-09-15T19:08:13.367" v="11465" actId="26606"/>
          <ac:spMkLst>
            <pc:docMk/>
            <pc:sldMk cId="414164497" sldId="280"/>
            <ac:spMk id="16" creationId="{EE97EB56-71F6-435D-9037-EA7884A0B526}"/>
          </ac:spMkLst>
        </pc:spChg>
        <pc:spChg chg="add del">
          <ac:chgData name="Konstantinos Papadakis" userId="7fc28c74a3684d5c" providerId="LiveId" clId="{A7190CE5-9D77-499B-AD2E-B15C75A86EB3}" dt="2022-09-15T19:08:13.367" v="11465" actId="26606"/>
          <ac:spMkLst>
            <pc:docMk/>
            <pc:sldMk cId="414164497" sldId="280"/>
            <ac:spMk id="18" creationId="{1806AA6E-8227-4323-8975-4F0224F11950}"/>
          </ac:spMkLst>
        </pc:spChg>
        <pc:spChg chg="add del">
          <ac:chgData name="Konstantinos Papadakis" userId="7fc28c74a3684d5c" providerId="LiveId" clId="{A7190CE5-9D77-499B-AD2E-B15C75A86EB3}" dt="2022-09-15T19:41:12.328" v="11967" actId="26606"/>
          <ac:spMkLst>
            <pc:docMk/>
            <pc:sldMk cId="414164497" sldId="280"/>
            <ac:spMk id="19" creationId="{510C9632-BB6F-48EE-AB65-501878BA5DB6}"/>
          </ac:spMkLst>
        </pc:spChg>
        <pc:spChg chg="add del">
          <ac:chgData name="Konstantinos Papadakis" userId="7fc28c74a3684d5c" providerId="LiveId" clId="{A7190CE5-9D77-499B-AD2E-B15C75A86EB3}" dt="2022-09-15T19:21:16.250" v="11481" actId="26606"/>
          <ac:spMkLst>
            <pc:docMk/>
            <pc:sldMk cId="414164497" sldId="280"/>
            <ac:spMk id="20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9:41:12.328" v="11967" actId="26606"/>
          <ac:spMkLst>
            <pc:docMk/>
            <pc:sldMk cId="414164497" sldId="280"/>
            <ac:spMk id="21" creationId="{4EC8AAB6-953B-4D29-9967-3C44D06BB4E8}"/>
          </ac:spMkLst>
        </pc:spChg>
        <pc:spChg chg="add del">
          <ac:chgData name="Konstantinos Papadakis" userId="7fc28c74a3684d5c" providerId="LiveId" clId="{A7190CE5-9D77-499B-AD2E-B15C75A86EB3}" dt="2022-09-15T19:21:08.032" v="11479" actId="26606"/>
          <ac:spMkLst>
            <pc:docMk/>
            <pc:sldMk cId="414164497" sldId="280"/>
            <ac:spMk id="22" creationId="{670D6F2B-93AF-47D6-9378-5E54BE0AC69F}"/>
          </ac:spMkLst>
        </pc:spChg>
        <pc:spChg chg="add del">
          <ac:chgData name="Konstantinos Papadakis" userId="7fc28c74a3684d5c" providerId="LiveId" clId="{A7190CE5-9D77-499B-AD2E-B15C75A86EB3}" dt="2022-09-15T19:21:37.510" v="11485" actId="26606"/>
          <ac:spMkLst>
            <pc:docMk/>
            <pc:sldMk cId="414164497" sldId="280"/>
            <ac:spMk id="23" creationId="{670D6F2B-93AF-47D6-9378-5E54BE0AC69F}"/>
          </ac:spMkLst>
        </pc:spChg>
        <pc:spChg chg="add del">
          <ac:chgData name="Konstantinos Papadakis" userId="7fc28c74a3684d5c" providerId="LiveId" clId="{A7190CE5-9D77-499B-AD2E-B15C75A86EB3}" dt="2022-09-15T19:21:16.250" v="11481" actId="26606"/>
          <ac:spMkLst>
            <pc:docMk/>
            <pc:sldMk cId="414164497" sldId="280"/>
            <ac:spMk id="24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9:21:16.250" v="11481" actId="26606"/>
          <ac:spMkLst>
            <pc:docMk/>
            <pc:sldMk cId="414164497" sldId="280"/>
            <ac:spMk id="25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9:21:16.250" v="11481" actId="26606"/>
          <ac:spMkLst>
            <pc:docMk/>
            <pc:sldMk cId="414164497" sldId="280"/>
            <ac:spMk id="26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9:21:16.250" v="11481" actId="26606"/>
          <ac:spMkLst>
            <pc:docMk/>
            <pc:sldMk cId="414164497" sldId="280"/>
            <ac:spMk id="27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9:21:16.250" v="11481" actId="26606"/>
          <ac:spMkLst>
            <pc:docMk/>
            <pc:sldMk cId="414164497" sldId="280"/>
            <ac:spMk id="28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9:41:12.328" v="11967" actId="26606"/>
          <ac:spMkLst>
            <pc:docMk/>
            <pc:sldMk cId="414164497" sldId="280"/>
            <ac:spMk id="29" creationId="{C89ED458-2326-40DC-9C7B-1A717B6551AD}"/>
          </ac:spMkLst>
        </pc:spChg>
        <pc:spChg chg="add del">
          <ac:chgData name="Konstantinos Papadakis" userId="7fc28c74a3684d5c" providerId="LiveId" clId="{A7190CE5-9D77-499B-AD2E-B15C75A86EB3}" dt="2022-09-15T19:21:16.250" v="11481" actId="26606"/>
          <ac:spMkLst>
            <pc:docMk/>
            <pc:sldMk cId="414164497" sldId="280"/>
            <ac:spMk id="30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9:41:12.328" v="11967" actId="26606"/>
          <ac:spMkLst>
            <pc:docMk/>
            <pc:sldMk cId="414164497" sldId="280"/>
            <ac:spMk id="31" creationId="{6F9D1DE6-E368-4F07-85F9-D5B767477DDF}"/>
          </ac:spMkLst>
        </pc:spChg>
        <pc:spChg chg="add del">
          <ac:chgData name="Konstantinos Papadakis" userId="7fc28c74a3684d5c" providerId="LiveId" clId="{A7190CE5-9D77-499B-AD2E-B15C75A86EB3}" dt="2022-09-15T19:41:12.328" v="11967" actId="26606"/>
          <ac:spMkLst>
            <pc:docMk/>
            <pc:sldMk cId="414164497" sldId="280"/>
            <ac:spMk id="32" creationId="{F63B1F66-4ACE-4A01-8ADF-F175A9C358B2}"/>
          </ac:spMkLst>
        </pc:spChg>
        <pc:spChg chg="add del">
          <ac:chgData name="Konstantinos Papadakis" userId="7fc28c74a3684d5c" providerId="LiveId" clId="{A7190CE5-9D77-499B-AD2E-B15C75A86EB3}" dt="2022-09-15T19:41:12.328" v="11967" actId="26606"/>
          <ac:spMkLst>
            <pc:docMk/>
            <pc:sldMk cId="414164497" sldId="280"/>
            <ac:spMk id="33" creationId="{CF8448ED-9332-4A9B-8CAB-B1985E596E20}"/>
          </ac:spMkLst>
        </pc:spChg>
        <pc:spChg chg="add del">
          <ac:chgData name="Konstantinos Papadakis" userId="7fc28c74a3684d5c" providerId="LiveId" clId="{A7190CE5-9D77-499B-AD2E-B15C75A86EB3}" dt="2022-09-15T19:41:12.328" v="11967" actId="26606"/>
          <ac:spMkLst>
            <pc:docMk/>
            <pc:sldMk cId="414164497" sldId="280"/>
            <ac:spMk id="34" creationId="{ED3A2261-1C75-40FF-8CD6-18C5900C1C8D}"/>
          </ac:spMkLst>
        </pc:spChg>
        <pc:spChg chg="add del">
          <ac:chgData name="Konstantinos Papadakis" userId="7fc28c74a3684d5c" providerId="LiveId" clId="{A7190CE5-9D77-499B-AD2E-B15C75A86EB3}" dt="2022-09-15T19:42:00.674" v="11972" actId="26606"/>
          <ac:spMkLst>
            <pc:docMk/>
            <pc:sldMk cId="414164497" sldId="280"/>
            <ac:spMk id="36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9:42:00.674" v="11972" actId="26606"/>
          <ac:spMkLst>
            <pc:docMk/>
            <pc:sldMk cId="414164497" sldId="280"/>
            <ac:spMk id="37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9:42:00.674" v="11972" actId="26606"/>
          <ac:spMkLst>
            <pc:docMk/>
            <pc:sldMk cId="414164497" sldId="280"/>
            <ac:spMk id="38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9:42:00.674" v="11972" actId="26606"/>
          <ac:spMkLst>
            <pc:docMk/>
            <pc:sldMk cId="414164497" sldId="280"/>
            <ac:spMk id="39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9:42:00.674" v="11972" actId="26606"/>
          <ac:spMkLst>
            <pc:docMk/>
            <pc:sldMk cId="414164497" sldId="280"/>
            <ac:spMk id="40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9:42:00.674" v="11972" actId="26606"/>
          <ac:spMkLst>
            <pc:docMk/>
            <pc:sldMk cId="414164497" sldId="280"/>
            <ac:spMk id="41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9:42:00.674" v="11972" actId="26606"/>
          <ac:spMkLst>
            <pc:docMk/>
            <pc:sldMk cId="414164497" sldId="280"/>
            <ac:spMk id="42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9:43:16.143" v="12015" actId="26606"/>
          <ac:spMkLst>
            <pc:docMk/>
            <pc:sldMk cId="414164497" sldId="280"/>
            <ac:spMk id="48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9:43:16.143" v="12015" actId="26606"/>
          <ac:spMkLst>
            <pc:docMk/>
            <pc:sldMk cId="414164497" sldId="280"/>
            <ac:spMk id="50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9:43:16.143" v="12015" actId="26606"/>
          <ac:spMkLst>
            <pc:docMk/>
            <pc:sldMk cId="414164497" sldId="280"/>
            <ac:spMk id="52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9:43:16.143" v="12015" actId="26606"/>
          <ac:spMkLst>
            <pc:docMk/>
            <pc:sldMk cId="414164497" sldId="280"/>
            <ac:spMk id="54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9:43:16.143" v="12015" actId="26606"/>
          <ac:spMkLst>
            <pc:docMk/>
            <pc:sldMk cId="414164497" sldId="280"/>
            <ac:spMk id="56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9:43:16.143" v="12015" actId="26606"/>
          <ac:spMkLst>
            <pc:docMk/>
            <pc:sldMk cId="414164497" sldId="280"/>
            <ac:spMk id="58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9:43:16.143" v="12015" actId="26606"/>
          <ac:spMkLst>
            <pc:docMk/>
            <pc:sldMk cId="414164497" sldId="280"/>
            <ac:spMk id="60" creationId="{B4A81DE1-E2BC-4A31-99EE-71350421B0EA}"/>
          </ac:spMkLst>
        </pc:spChg>
        <pc:grpChg chg="add del">
          <ac:chgData name="Konstantinos Papadakis" userId="7fc28c74a3684d5c" providerId="LiveId" clId="{A7190CE5-9D77-499B-AD2E-B15C75A86EB3}" dt="2022-09-15T19:08:13.367" v="11465" actId="26606"/>
          <ac:grpSpMkLst>
            <pc:docMk/>
            <pc:sldMk cId="414164497" sldId="280"/>
            <ac:grpSpMk id="10" creationId="{4091D54B-59AB-4A5E-8E9E-0421BD66D4FB}"/>
          </ac:grpSpMkLst>
        </pc:grpChg>
        <pc:grpChg chg="add del">
          <ac:chgData name="Konstantinos Papadakis" userId="7fc28c74a3684d5c" providerId="LiveId" clId="{A7190CE5-9D77-499B-AD2E-B15C75A86EB3}" dt="2022-09-15T19:21:08.032" v="11479" actId="26606"/>
          <ac:grpSpMkLst>
            <pc:docMk/>
            <pc:sldMk cId="414164497" sldId="280"/>
            <ac:grpSpMk id="15" creationId="{6503EB0F-2257-4A3E-A73B-E1DE769B459F}"/>
          </ac:grpSpMkLst>
        </pc:grpChg>
        <pc:grpChg chg="add del">
          <ac:chgData name="Konstantinos Papadakis" userId="7fc28c74a3684d5c" providerId="LiveId" clId="{A7190CE5-9D77-499B-AD2E-B15C75A86EB3}" dt="2022-09-15T19:21:37.510" v="11485" actId="26606"/>
          <ac:grpSpMkLst>
            <pc:docMk/>
            <pc:sldMk cId="414164497" sldId="280"/>
            <ac:grpSpMk id="17" creationId="{6503EB0F-2257-4A3E-A73B-E1DE769B459F}"/>
          </ac:grpSpMkLst>
        </pc:grpChg>
        <pc:picChg chg="add del mod ord">
          <ac:chgData name="Konstantinos Papadakis" userId="7fc28c74a3684d5c" providerId="LiveId" clId="{A7190CE5-9D77-499B-AD2E-B15C75A86EB3}" dt="2022-09-15T19:19:17.406" v="11472" actId="478"/>
          <ac:picMkLst>
            <pc:docMk/>
            <pc:sldMk cId="414164497" sldId="280"/>
            <ac:picMk id="5" creationId="{833E7709-B601-A29D-7AD2-22A0462764DC}"/>
          </ac:picMkLst>
        </pc:picChg>
        <pc:picChg chg="add del mod">
          <ac:chgData name="Konstantinos Papadakis" userId="7fc28c74a3684d5c" providerId="LiveId" clId="{A7190CE5-9D77-499B-AD2E-B15C75A86EB3}" dt="2022-09-15T19:41:50.289" v="11970" actId="478"/>
          <ac:picMkLst>
            <pc:docMk/>
            <pc:sldMk cId="414164497" sldId="280"/>
            <ac:picMk id="13" creationId="{EF1BD5EA-FA35-9514-E8B7-0FABF00A3922}"/>
          </ac:picMkLst>
        </pc:picChg>
        <pc:picChg chg="add mod ord">
          <ac:chgData name="Konstantinos Papadakis" userId="7fc28c74a3684d5c" providerId="LiveId" clId="{A7190CE5-9D77-499B-AD2E-B15C75A86EB3}" dt="2022-09-15T19:49:40.921" v="12043" actId="26606"/>
          <ac:picMkLst>
            <pc:docMk/>
            <pc:sldMk cId="414164497" sldId="280"/>
            <ac:picMk id="43" creationId="{AD459256-3C0D-FE29-D0E4-DE731582E49E}"/>
          </ac:picMkLst>
        </pc:picChg>
      </pc:sldChg>
      <pc:sldChg chg="modSp new mod">
        <pc:chgData name="Konstantinos Papadakis" userId="7fc28c74a3684d5c" providerId="LiveId" clId="{A7190CE5-9D77-499B-AD2E-B15C75A86EB3}" dt="2022-09-15T19:31:54.803" v="11788" actId="20577"/>
        <pc:sldMkLst>
          <pc:docMk/>
          <pc:sldMk cId="814247200" sldId="281"/>
        </pc:sldMkLst>
        <pc:spChg chg="mod">
          <ac:chgData name="Konstantinos Papadakis" userId="7fc28c74a3684d5c" providerId="LiveId" clId="{A7190CE5-9D77-499B-AD2E-B15C75A86EB3}" dt="2022-09-15T19:25:28.725" v="11626" actId="20577"/>
          <ac:spMkLst>
            <pc:docMk/>
            <pc:sldMk cId="814247200" sldId="281"/>
            <ac:spMk id="2" creationId="{93179F69-D3DF-55C5-2174-37DB6E168F14}"/>
          </ac:spMkLst>
        </pc:spChg>
        <pc:spChg chg="mod">
          <ac:chgData name="Konstantinos Papadakis" userId="7fc28c74a3684d5c" providerId="LiveId" clId="{A7190CE5-9D77-499B-AD2E-B15C75A86EB3}" dt="2022-09-15T19:31:54.803" v="11788" actId="20577"/>
          <ac:spMkLst>
            <pc:docMk/>
            <pc:sldMk cId="814247200" sldId="281"/>
            <ac:spMk id="3" creationId="{C1F51B70-1955-9830-F6BF-4C1274CE704B}"/>
          </ac:spMkLst>
        </pc:spChg>
      </pc:sldChg>
      <pc:sldChg chg="modSp new mod">
        <pc:chgData name="Konstantinos Papadakis" userId="7fc28c74a3684d5c" providerId="LiveId" clId="{A7190CE5-9D77-499B-AD2E-B15C75A86EB3}" dt="2022-09-15T19:32:23.402" v="11863" actId="20577"/>
        <pc:sldMkLst>
          <pc:docMk/>
          <pc:sldMk cId="651037466" sldId="282"/>
        </pc:sldMkLst>
        <pc:spChg chg="mod">
          <ac:chgData name="Konstantinos Papadakis" userId="7fc28c74a3684d5c" providerId="LiveId" clId="{A7190CE5-9D77-499B-AD2E-B15C75A86EB3}" dt="2022-09-15T19:32:11.064" v="11814" actId="20577"/>
          <ac:spMkLst>
            <pc:docMk/>
            <pc:sldMk cId="651037466" sldId="282"/>
            <ac:spMk id="2" creationId="{C27A1F94-E578-E8EB-37D2-47C929B9952E}"/>
          </ac:spMkLst>
        </pc:spChg>
        <pc:spChg chg="mod">
          <ac:chgData name="Konstantinos Papadakis" userId="7fc28c74a3684d5c" providerId="LiveId" clId="{A7190CE5-9D77-499B-AD2E-B15C75A86EB3}" dt="2022-09-15T19:32:23.402" v="11863" actId="20577"/>
          <ac:spMkLst>
            <pc:docMk/>
            <pc:sldMk cId="651037466" sldId="282"/>
            <ac:spMk id="3" creationId="{7656ECFB-2F52-BB6E-26AD-F9890FF1916F}"/>
          </ac:spMkLst>
        </pc:spChg>
      </pc:sldChg>
      <pc:sldChg chg="addSp delSp modSp new mod setBg setClrOvrMap">
        <pc:chgData name="Konstantinos Papadakis" userId="7fc28c74a3684d5c" providerId="LiveId" clId="{A7190CE5-9D77-499B-AD2E-B15C75A86EB3}" dt="2022-09-15T19:49:18.678" v="12042" actId="26606"/>
        <pc:sldMkLst>
          <pc:docMk/>
          <pc:sldMk cId="349819705" sldId="283"/>
        </pc:sldMkLst>
        <pc:spChg chg="mod">
          <ac:chgData name="Konstantinos Papadakis" userId="7fc28c74a3684d5c" providerId="LiveId" clId="{A7190CE5-9D77-499B-AD2E-B15C75A86EB3}" dt="2022-09-15T19:47:12.054" v="12023" actId="26606"/>
          <ac:spMkLst>
            <pc:docMk/>
            <pc:sldMk cId="349819705" sldId="283"/>
            <ac:spMk id="2" creationId="{46F28F34-7DFB-C693-455F-885EE11AC950}"/>
          </ac:spMkLst>
        </pc:spChg>
        <pc:spChg chg="mod ord">
          <ac:chgData name="Konstantinos Papadakis" userId="7fc28c74a3684d5c" providerId="LiveId" clId="{A7190CE5-9D77-499B-AD2E-B15C75A86EB3}" dt="2022-09-15T19:49:18.678" v="12042" actId="26606"/>
          <ac:spMkLst>
            <pc:docMk/>
            <pc:sldMk cId="349819705" sldId="283"/>
            <ac:spMk id="3" creationId="{F5F0B0FF-1B4D-7CB4-FDEE-04A0B45F9A1F}"/>
          </ac:spMkLst>
        </pc:spChg>
        <pc:spChg chg="add del">
          <ac:chgData name="Konstantinos Papadakis" userId="7fc28c74a3684d5c" providerId="LiveId" clId="{A7190CE5-9D77-499B-AD2E-B15C75A86EB3}" dt="2022-09-15T19:47:12.053" v="12022" actId="26606"/>
          <ac:spMkLst>
            <pc:docMk/>
            <pc:sldMk cId="349819705" sldId="283"/>
            <ac:spMk id="7" creationId="{510C9632-BB6F-48EE-AB65-501878BA5DB6}"/>
          </ac:spMkLst>
        </pc:spChg>
        <pc:spChg chg="add del">
          <ac:chgData name="Konstantinos Papadakis" userId="7fc28c74a3684d5c" providerId="LiveId" clId="{A7190CE5-9D77-499B-AD2E-B15C75A86EB3}" dt="2022-09-15T19:47:12.053" v="12022" actId="26606"/>
          <ac:spMkLst>
            <pc:docMk/>
            <pc:sldMk cId="349819705" sldId="283"/>
            <ac:spMk id="8" creationId="{4EC8AAB6-953B-4D29-9967-3C44D06BB4E8}"/>
          </ac:spMkLst>
        </pc:spChg>
        <pc:spChg chg="add del">
          <ac:chgData name="Konstantinos Papadakis" userId="7fc28c74a3684d5c" providerId="LiveId" clId="{A7190CE5-9D77-499B-AD2E-B15C75A86EB3}" dt="2022-09-15T19:47:12.053" v="12022" actId="26606"/>
          <ac:spMkLst>
            <pc:docMk/>
            <pc:sldMk cId="349819705" sldId="283"/>
            <ac:spMk id="9" creationId="{C89ED458-2326-40DC-9C7B-1A717B6551AD}"/>
          </ac:spMkLst>
        </pc:spChg>
        <pc:spChg chg="add del">
          <ac:chgData name="Konstantinos Papadakis" userId="7fc28c74a3684d5c" providerId="LiveId" clId="{A7190CE5-9D77-499B-AD2E-B15C75A86EB3}" dt="2022-09-15T19:43:08.937" v="12014" actId="26606"/>
          <ac:spMkLst>
            <pc:docMk/>
            <pc:sldMk cId="349819705" sldId="283"/>
            <ac:spMk id="10" creationId="{510C9632-BB6F-48EE-AB65-501878BA5DB6}"/>
          </ac:spMkLst>
        </pc:spChg>
        <pc:spChg chg="add del">
          <ac:chgData name="Konstantinos Papadakis" userId="7fc28c74a3684d5c" providerId="LiveId" clId="{A7190CE5-9D77-499B-AD2E-B15C75A86EB3}" dt="2022-09-15T19:47:12.053" v="12022" actId="26606"/>
          <ac:spMkLst>
            <pc:docMk/>
            <pc:sldMk cId="349819705" sldId="283"/>
            <ac:spMk id="11" creationId="{6F9D1DE6-E368-4F07-85F9-D5B767477DDF}"/>
          </ac:spMkLst>
        </pc:spChg>
        <pc:spChg chg="add del">
          <ac:chgData name="Konstantinos Papadakis" userId="7fc28c74a3684d5c" providerId="LiveId" clId="{A7190CE5-9D77-499B-AD2E-B15C75A86EB3}" dt="2022-09-15T19:43:08.937" v="12014" actId="26606"/>
          <ac:spMkLst>
            <pc:docMk/>
            <pc:sldMk cId="349819705" sldId="283"/>
            <ac:spMk id="12" creationId="{4EC8AAB6-953B-4D29-9967-3C44D06BB4E8}"/>
          </ac:spMkLst>
        </pc:spChg>
        <pc:spChg chg="add del">
          <ac:chgData name="Konstantinos Papadakis" userId="7fc28c74a3684d5c" providerId="LiveId" clId="{A7190CE5-9D77-499B-AD2E-B15C75A86EB3}" dt="2022-09-15T19:47:12.053" v="12022" actId="26606"/>
          <ac:spMkLst>
            <pc:docMk/>
            <pc:sldMk cId="349819705" sldId="283"/>
            <ac:spMk id="13" creationId="{F63B1F66-4ACE-4A01-8ADF-F175A9C358B2}"/>
          </ac:spMkLst>
        </pc:spChg>
        <pc:spChg chg="add del">
          <ac:chgData name="Konstantinos Papadakis" userId="7fc28c74a3684d5c" providerId="LiveId" clId="{A7190CE5-9D77-499B-AD2E-B15C75A86EB3}" dt="2022-09-15T19:43:08.937" v="12014" actId="26606"/>
          <ac:spMkLst>
            <pc:docMk/>
            <pc:sldMk cId="349819705" sldId="283"/>
            <ac:spMk id="14" creationId="{C89ED458-2326-40DC-9C7B-1A717B6551AD}"/>
          </ac:spMkLst>
        </pc:spChg>
        <pc:spChg chg="add del">
          <ac:chgData name="Konstantinos Papadakis" userId="7fc28c74a3684d5c" providerId="LiveId" clId="{A7190CE5-9D77-499B-AD2E-B15C75A86EB3}" dt="2022-09-15T19:47:12.053" v="12022" actId="26606"/>
          <ac:spMkLst>
            <pc:docMk/>
            <pc:sldMk cId="349819705" sldId="283"/>
            <ac:spMk id="15" creationId="{CF8448ED-9332-4A9B-8CAB-B1985E596E20}"/>
          </ac:spMkLst>
        </pc:spChg>
        <pc:spChg chg="add del">
          <ac:chgData name="Konstantinos Papadakis" userId="7fc28c74a3684d5c" providerId="LiveId" clId="{A7190CE5-9D77-499B-AD2E-B15C75A86EB3}" dt="2022-09-15T19:43:08.937" v="12014" actId="26606"/>
          <ac:spMkLst>
            <pc:docMk/>
            <pc:sldMk cId="349819705" sldId="283"/>
            <ac:spMk id="16" creationId="{6F9D1DE6-E368-4F07-85F9-D5B767477DDF}"/>
          </ac:spMkLst>
        </pc:spChg>
        <pc:spChg chg="add del">
          <ac:chgData name="Konstantinos Papadakis" userId="7fc28c74a3684d5c" providerId="LiveId" clId="{A7190CE5-9D77-499B-AD2E-B15C75A86EB3}" dt="2022-09-15T19:47:12.053" v="12022" actId="26606"/>
          <ac:spMkLst>
            <pc:docMk/>
            <pc:sldMk cId="349819705" sldId="283"/>
            <ac:spMk id="17" creationId="{ED3A2261-1C75-40FF-8CD6-18C5900C1C8D}"/>
          </ac:spMkLst>
        </pc:spChg>
        <pc:spChg chg="add del">
          <ac:chgData name="Konstantinos Papadakis" userId="7fc28c74a3684d5c" providerId="LiveId" clId="{A7190CE5-9D77-499B-AD2E-B15C75A86EB3}" dt="2022-09-15T19:43:08.937" v="12014" actId="26606"/>
          <ac:spMkLst>
            <pc:docMk/>
            <pc:sldMk cId="349819705" sldId="283"/>
            <ac:spMk id="18" creationId="{F63B1F66-4ACE-4A01-8ADF-F175A9C358B2}"/>
          </ac:spMkLst>
        </pc:spChg>
        <pc:spChg chg="add del">
          <ac:chgData name="Konstantinos Papadakis" userId="7fc28c74a3684d5c" providerId="LiveId" clId="{A7190CE5-9D77-499B-AD2E-B15C75A86EB3}" dt="2022-09-15T19:43:08.937" v="12014" actId="26606"/>
          <ac:spMkLst>
            <pc:docMk/>
            <pc:sldMk cId="349819705" sldId="283"/>
            <ac:spMk id="20" creationId="{CF8448ED-9332-4A9B-8CAB-B1985E596E20}"/>
          </ac:spMkLst>
        </pc:spChg>
        <pc:spChg chg="add del">
          <ac:chgData name="Konstantinos Papadakis" userId="7fc28c74a3684d5c" providerId="LiveId" clId="{A7190CE5-9D77-499B-AD2E-B15C75A86EB3}" dt="2022-09-15T19:43:08.937" v="12014" actId="26606"/>
          <ac:spMkLst>
            <pc:docMk/>
            <pc:sldMk cId="349819705" sldId="283"/>
            <ac:spMk id="22" creationId="{ED3A2261-1C75-40FF-8CD6-18C5900C1C8D}"/>
          </ac:spMkLst>
        </pc:spChg>
        <pc:spChg chg="add del">
          <ac:chgData name="Konstantinos Papadakis" userId="7fc28c74a3684d5c" providerId="LiveId" clId="{A7190CE5-9D77-499B-AD2E-B15C75A86EB3}" dt="2022-09-15T19:43:08.934" v="12013" actId="26606"/>
          <ac:spMkLst>
            <pc:docMk/>
            <pc:sldMk cId="349819705" sldId="283"/>
            <ac:spMk id="24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9:43:08.934" v="12013" actId="26606"/>
          <ac:spMkLst>
            <pc:docMk/>
            <pc:sldMk cId="349819705" sldId="283"/>
            <ac:spMk id="25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9:43:08.934" v="12013" actId="26606"/>
          <ac:spMkLst>
            <pc:docMk/>
            <pc:sldMk cId="349819705" sldId="283"/>
            <ac:spMk id="26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9:43:07.621" v="12009" actId="26606"/>
          <ac:spMkLst>
            <pc:docMk/>
            <pc:sldMk cId="349819705" sldId="283"/>
            <ac:spMk id="27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9:43:08.934" v="12013" actId="26606"/>
          <ac:spMkLst>
            <pc:docMk/>
            <pc:sldMk cId="349819705" sldId="283"/>
            <ac:spMk id="28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9:43:07.621" v="12009" actId="26606"/>
          <ac:spMkLst>
            <pc:docMk/>
            <pc:sldMk cId="349819705" sldId="283"/>
            <ac:spMk id="29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9:43:08.934" v="12013" actId="26606"/>
          <ac:spMkLst>
            <pc:docMk/>
            <pc:sldMk cId="349819705" sldId="283"/>
            <ac:spMk id="30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9:43:07.621" v="12009" actId="26606"/>
          <ac:spMkLst>
            <pc:docMk/>
            <pc:sldMk cId="349819705" sldId="283"/>
            <ac:spMk id="31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9:43:08.934" v="12013" actId="26606"/>
          <ac:spMkLst>
            <pc:docMk/>
            <pc:sldMk cId="349819705" sldId="283"/>
            <ac:spMk id="32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9:43:07.621" v="12009" actId="26606"/>
          <ac:spMkLst>
            <pc:docMk/>
            <pc:sldMk cId="349819705" sldId="283"/>
            <ac:spMk id="33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9:43:08.934" v="12013" actId="26606"/>
          <ac:spMkLst>
            <pc:docMk/>
            <pc:sldMk cId="349819705" sldId="283"/>
            <ac:spMk id="34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9:43:07.621" v="12009" actId="26606"/>
          <ac:spMkLst>
            <pc:docMk/>
            <pc:sldMk cId="349819705" sldId="283"/>
            <ac:spMk id="35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9:43:07.621" v="12009" actId="26606"/>
          <ac:spMkLst>
            <pc:docMk/>
            <pc:sldMk cId="349819705" sldId="283"/>
            <ac:spMk id="37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9:43:07.621" v="12009" actId="26606"/>
          <ac:spMkLst>
            <pc:docMk/>
            <pc:sldMk cId="349819705" sldId="283"/>
            <ac:spMk id="39" creationId="{B4A81DE1-E2BC-4A31-99EE-71350421B0EA}"/>
          </ac:spMkLst>
        </pc:spChg>
        <pc:picChg chg="add del mod ord">
          <ac:chgData name="Konstantinos Papadakis" userId="7fc28c74a3684d5c" providerId="LiveId" clId="{A7190CE5-9D77-499B-AD2E-B15C75A86EB3}" dt="2022-09-15T19:47:34.809" v="12024" actId="478"/>
          <ac:picMkLst>
            <pc:docMk/>
            <pc:sldMk cId="349819705" sldId="283"/>
            <ac:picMk id="5" creationId="{5B29E271-55BD-FC95-C5A0-A67ACF588EFE}"/>
          </ac:picMkLst>
        </pc:picChg>
        <pc:picChg chg="add mod">
          <ac:chgData name="Konstantinos Papadakis" userId="7fc28c74a3684d5c" providerId="LiveId" clId="{A7190CE5-9D77-499B-AD2E-B15C75A86EB3}" dt="2022-09-15T19:49:18.678" v="12042" actId="26606"/>
          <ac:picMkLst>
            <pc:docMk/>
            <pc:sldMk cId="349819705" sldId="283"/>
            <ac:picMk id="19" creationId="{0E9A1D44-2111-03E0-CF25-BC6F58B47D6B}"/>
          </ac:picMkLst>
        </pc:picChg>
      </pc:sldChg>
      <pc:sldChg chg="addSp delSp modSp new mod setBg addAnim delAnim setClrOvrMap">
        <pc:chgData name="Konstantinos Papadakis" userId="7fc28c74a3684d5c" providerId="LiveId" clId="{A7190CE5-9D77-499B-AD2E-B15C75A86EB3}" dt="2022-09-15T19:49:11.489" v="12041" actId="26606"/>
        <pc:sldMkLst>
          <pc:docMk/>
          <pc:sldMk cId="2073911900" sldId="284"/>
        </pc:sldMkLst>
        <pc:spChg chg="mod">
          <ac:chgData name="Konstantinos Papadakis" userId="7fc28c74a3684d5c" providerId="LiveId" clId="{A7190CE5-9D77-499B-AD2E-B15C75A86EB3}" dt="2022-09-15T19:49:11.489" v="12041" actId="26606"/>
          <ac:spMkLst>
            <pc:docMk/>
            <pc:sldMk cId="2073911900" sldId="284"/>
            <ac:spMk id="2" creationId="{44279ED6-3A25-2001-9F8B-0116BF65FCD2}"/>
          </ac:spMkLst>
        </pc:spChg>
        <pc:spChg chg="mod ord">
          <ac:chgData name="Konstantinos Papadakis" userId="7fc28c74a3684d5c" providerId="LiveId" clId="{A7190CE5-9D77-499B-AD2E-B15C75A86EB3}" dt="2022-09-15T19:49:11.489" v="12041" actId="26606"/>
          <ac:spMkLst>
            <pc:docMk/>
            <pc:sldMk cId="2073911900" sldId="284"/>
            <ac:spMk id="3" creationId="{FA850EAF-388C-78D8-06EC-231D23D2B2D7}"/>
          </ac:spMkLst>
        </pc:spChg>
        <pc:spChg chg="add del">
          <ac:chgData name="Konstantinos Papadakis" userId="7fc28c74a3684d5c" providerId="LiveId" clId="{A7190CE5-9D77-499B-AD2E-B15C75A86EB3}" dt="2022-09-15T19:40:34.506" v="11962" actId="26606"/>
          <ac:spMkLst>
            <pc:docMk/>
            <pc:sldMk cId="2073911900" sldId="284"/>
            <ac:spMk id="10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9:40:34.506" v="11962" actId="26606"/>
          <ac:spMkLst>
            <pc:docMk/>
            <pc:sldMk cId="2073911900" sldId="284"/>
            <ac:spMk id="12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9:40:34.506" v="11962" actId="26606"/>
          <ac:spMkLst>
            <pc:docMk/>
            <pc:sldMk cId="2073911900" sldId="284"/>
            <ac:spMk id="14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9:40:34.506" v="11962" actId="26606"/>
          <ac:spMkLst>
            <pc:docMk/>
            <pc:sldMk cId="2073911900" sldId="284"/>
            <ac:spMk id="16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9:40:34.506" v="11962" actId="26606"/>
          <ac:spMkLst>
            <pc:docMk/>
            <pc:sldMk cId="2073911900" sldId="284"/>
            <ac:spMk id="18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9:40:34.506" v="11962" actId="26606"/>
          <ac:spMkLst>
            <pc:docMk/>
            <pc:sldMk cId="2073911900" sldId="284"/>
            <ac:spMk id="20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9:40:34.506" v="11962" actId="26606"/>
          <ac:spMkLst>
            <pc:docMk/>
            <pc:sldMk cId="2073911900" sldId="284"/>
            <ac:spMk id="22" creationId="{B4A81DE1-E2BC-4A31-99EE-71350421B0EA}"/>
          </ac:spMkLst>
        </pc:spChg>
        <pc:spChg chg="add del">
          <ac:chgData name="Konstantinos Papadakis" userId="7fc28c74a3684d5c" providerId="LiveId" clId="{A7190CE5-9D77-499B-AD2E-B15C75A86EB3}" dt="2022-09-15T19:46:11.738" v="12018" actId="26606"/>
          <ac:spMkLst>
            <pc:docMk/>
            <pc:sldMk cId="2073911900" sldId="284"/>
            <ac:spMk id="27" creationId="{643780CE-2BE5-46F6-97B2-60DF30217ED3}"/>
          </ac:spMkLst>
        </pc:spChg>
        <pc:spChg chg="add del">
          <ac:chgData name="Konstantinos Papadakis" userId="7fc28c74a3684d5c" providerId="LiveId" clId="{A7190CE5-9D77-499B-AD2E-B15C75A86EB3}" dt="2022-09-15T19:46:11.738" v="12018" actId="26606"/>
          <ac:spMkLst>
            <pc:docMk/>
            <pc:sldMk cId="2073911900" sldId="284"/>
            <ac:spMk id="29" creationId="{61A87A49-68E6-459E-A5A6-46229FF42125}"/>
          </ac:spMkLst>
        </pc:spChg>
        <pc:spChg chg="add del">
          <ac:chgData name="Konstantinos Papadakis" userId="7fc28c74a3684d5c" providerId="LiveId" clId="{A7190CE5-9D77-499B-AD2E-B15C75A86EB3}" dt="2022-09-15T19:46:11.738" v="12018" actId="26606"/>
          <ac:spMkLst>
            <pc:docMk/>
            <pc:sldMk cId="2073911900" sldId="284"/>
            <ac:spMk id="31" creationId="{F6ACD5FC-CAFE-48EB-B765-60EED2E052F0}"/>
          </ac:spMkLst>
        </pc:spChg>
        <pc:spChg chg="add del">
          <ac:chgData name="Konstantinos Papadakis" userId="7fc28c74a3684d5c" providerId="LiveId" clId="{A7190CE5-9D77-499B-AD2E-B15C75A86EB3}" dt="2022-09-15T19:46:11.738" v="12018" actId="26606"/>
          <ac:spMkLst>
            <pc:docMk/>
            <pc:sldMk cId="2073911900" sldId="284"/>
            <ac:spMk id="33" creationId="{9F33B405-D785-4738-B1C0-6A0AA5E98286}"/>
          </ac:spMkLst>
        </pc:spChg>
        <pc:spChg chg="add del">
          <ac:chgData name="Konstantinos Papadakis" userId="7fc28c74a3684d5c" providerId="LiveId" clId="{A7190CE5-9D77-499B-AD2E-B15C75A86EB3}" dt="2022-09-15T19:46:11.738" v="12018" actId="26606"/>
          <ac:spMkLst>
            <pc:docMk/>
            <pc:sldMk cId="2073911900" sldId="284"/>
            <ac:spMk id="35" creationId="{4233DC0E-DE6C-4FB6-A529-51B162641AB8}"/>
          </ac:spMkLst>
        </pc:spChg>
        <pc:spChg chg="add del">
          <ac:chgData name="Konstantinos Papadakis" userId="7fc28c74a3684d5c" providerId="LiveId" clId="{A7190CE5-9D77-499B-AD2E-B15C75A86EB3}" dt="2022-09-15T19:46:11.738" v="12018" actId="26606"/>
          <ac:spMkLst>
            <pc:docMk/>
            <pc:sldMk cId="2073911900" sldId="284"/>
            <ac:spMk id="37" creationId="{3870477F-E451-4BC3-863F-0E2FC572884B}"/>
          </ac:spMkLst>
        </pc:spChg>
        <pc:spChg chg="add del">
          <ac:chgData name="Konstantinos Papadakis" userId="7fc28c74a3684d5c" providerId="LiveId" clId="{A7190CE5-9D77-499B-AD2E-B15C75A86EB3}" dt="2022-09-15T19:46:11.738" v="12018" actId="26606"/>
          <ac:spMkLst>
            <pc:docMk/>
            <pc:sldMk cId="2073911900" sldId="284"/>
            <ac:spMk id="39" creationId="{B4A81DE1-E2BC-4A31-99EE-71350421B0EA}"/>
          </ac:spMkLst>
        </pc:spChg>
        <pc:picChg chg="add del mod">
          <ac:chgData name="Konstantinos Papadakis" userId="7fc28c74a3684d5c" providerId="LiveId" clId="{A7190CE5-9D77-499B-AD2E-B15C75A86EB3}" dt="2022-09-15T19:41:37.615" v="11969" actId="478"/>
          <ac:picMkLst>
            <pc:docMk/>
            <pc:sldMk cId="2073911900" sldId="284"/>
            <ac:picMk id="5" creationId="{133C43CD-E7DD-AAB6-1B93-EE133C2B8BBC}"/>
          </ac:picMkLst>
        </pc:picChg>
        <pc:picChg chg="add mod">
          <ac:chgData name="Konstantinos Papadakis" userId="7fc28c74a3684d5c" providerId="LiveId" clId="{A7190CE5-9D77-499B-AD2E-B15C75A86EB3}" dt="2022-09-15T19:49:11.489" v="12041" actId="26606"/>
          <ac:picMkLst>
            <pc:docMk/>
            <pc:sldMk cId="2073911900" sldId="284"/>
            <ac:picMk id="7" creationId="{717A0376-77E4-7454-D80E-DC9CD79D17D9}"/>
          </ac:picMkLst>
        </pc:picChg>
      </pc:sldChg>
      <pc:sldChg chg="addSp delSp modSp new mod">
        <pc:chgData name="Konstantinos Papadakis" userId="7fc28c74a3684d5c" providerId="LiveId" clId="{A7190CE5-9D77-499B-AD2E-B15C75A86EB3}" dt="2022-09-15T20:26:36.343" v="12076" actId="962"/>
        <pc:sldMkLst>
          <pc:docMk/>
          <pc:sldMk cId="4227404816" sldId="285"/>
        </pc:sldMkLst>
        <pc:spChg chg="mod">
          <ac:chgData name="Konstantinos Papadakis" userId="7fc28c74a3684d5c" providerId="LiveId" clId="{A7190CE5-9D77-499B-AD2E-B15C75A86EB3}" dt="2022-09-15T20:25:07.086" v="12073" actId="20577"/>
          <ac:spMkLst>
            <pc:docMk/>
            <pc:sldMk cId="4227404816" sldId="285"/>
            <ac:spMk id="2" creationId="{679763F3-72FF-DBFD-63CF-8A2B82FBF148}"/>
          </ac:spMkLst>
        </pc:spChg>
        <pc:spChg chg="del">
          <ac:chgData name="Konstantinos Papadakis" userId="7fc28c74a3684d5c" providerId="LiveId" clId="{A7190CE5-9D77-499B-AD2E-B15C75A86EB3}" dt="2022-09-15T20:26:34.506" v="12074"/>
          <ac:spMkLst>
            <pc:docMk/>
            <pc:sldMk cId="4227404816" sldId="285"/>
            <ac:spMk id="3" creationId="{433AEFA6-CD06-C6D6-DA8B-D48918635491}"/>
          </ac:spMkLst>
        </pc:spChg>
        <pc:picChg chg="add mod">
          <ac:chgData name="Konstantinos Papadakis" userId="7fc28c74a3684d5c" providerId="LiveId" clId="{A7190CE5-9D77-499B-AD2E-B15C75A86EB3}" dt="2022-09-15T20:26:36.343" v="12076" actId="962"/>
          <ac:picMkLst>
            <pc:docMk/>
            <pc:sldMk cId="4227404816" sldId="285"/>
            <ac:picMk id="5" creationId="{841F63EA-B113-078F-42AB-02B62D98640F}"/>
          </ac:picMkLst>
        </pc:picChg>
      </pc:sldChg>
      <pc:sldChg chg="addSp delSp modSp new mod">
        <pc:chgData name="Konstantinos Papadakis" userId="7fc28c74a3684d5c" providerId="LiveId" clId="{A7190CE5-9D77-499B-AD2E-B15C75A86EB3}" dt="2022-09-15T20:27:10.060" v="12106" actId="27614"/>
        <pc:sldMkLst>
          <pc:docMk/>
          <pc:sldMk cId="2763787495" sldId="286"/>
        </pc:sldMkLst>
        <pc:spChg chg="mod">
          <ac:chgData name="Konstantinos Papadakis" userId="7fc28c74a3684d5c" providerId="LiveId" clId="{A7190CE5-9D77-499B-AD2E-B15C75A86EB3}" dt="2022-09-15T20:26:58.767" v="12104" actId="20577"/>
          <ac:spMkLst>
            <pc:docMk/>
            <pc:sldMk cId="2763787495" sldId="286"/>
            <ac:spMk id="2" creationId="{E24F6B39-DDF3-458E-C0F7-E0B5C5C7544F}"/>
          </ac:spMkLst>
        </pc:spChg>
        <pc:spChg chg="del">
          <ac:chgData name="Konstantinos Papadakis" userId="7fc28c74a3684d5c" providerId="LiveId" clId="{A7190CE5-9D77-499B-AD2E-B15C75A86EB3}" dt="2022-09-15T20:27:08.852" v="12105"/>
          <ac:spMkLst>
            <pc:docMk/>
            <pc:sldMk cId="2763787495" sldId="286"/>
            <ac:spMk id="3" creationId="{5BF1AAEF-2281-1711-5C24-FFFA6E3EFEE3}"/>
          </ac:spMkLst>
        </pc:spChg>
        <pc:picChg chg="add mod">
          <ac:chgData name="Konstantinos Papadakis" userId="7fc28c74a3684d5c" providerId="LiveId" clId="{A7190CE5-9D77-499B-AD2E-B15C75A86EB3}" dt="2022-09-15T20:27:10.060" v="12106" actId="27614"/>
          <ac:picMkLst>
            <pc:docMk/>
            <pc:sldMk cId="2763787495" sldId="286"/>
            <ac:picMk id="5" creationId="{7FD8D9FC-7892-E389-9C0E-0C2DB1B86F14}"/>
          </ac:picMkLst>
        </pc:picChg>
      </pc:sldChg>
      <pc:sldChg chg="addSp delSp modSp new mod">
        <pc:chgData name="Konstantinos Papadakis" userId="7fc28c74a3684d5c" providerId="LiveId" clId="{A7190CE5-9D77-499B-AD2E-B15C75A86EB3}" dt="2022-09-15T20:29:00.982" v="12128"/>
        <pc:sldMkLst>
          <pc:docMk/>
          <pc:sldMk cId="792370321" sldId="287"/>
        </pc:sldMkLst>
        <pc:spChg chg="mod">
          <ac:chgData name="Konstantinos Papadakis" userId="7fc28c74a3684d5c" providerId="LiveId" clId="{A7190CE5-9D77-499B-AD2E-B15C75A86EB3}" dt="2022-09-15T20:28:33.330" v="12127" actId="5793"/>
          <ac:spMkLst>
            <pc:docMk/>
            <pc:sldMk cId="792370321" sldId="287"/>
            <ac:spMk id="2" creationId="{0F1F0133-78FD-1831-E4C6-96190C0C28AD}"/>
          </ac:spMkLst>
        </pc:spChg>
        <pc:spChg chg="del">
          <ac:chgData name="Konstantinos Papadakis" userId="7fc28c74a3684d5c" providerId="LiveId" clId="{A7190CE5-9D77-499B-AD2E-B15C75A86EB3}" dt="2022-09-15T20:29:00.982" v="12128"/>
          <ac:spMkLst>
            <pc:docMk/>
            <pc:sldMk cId="792370321" sldId="287"/>
            <ac:spMk id="3" creationId="{932487D7-0EF0-6578-3187-171E248F6F8E}"/>
          </ac:spMkLst>
        </pc:spChg>
        <pc:picChg chg="add mod">
          <ac:chgData name="Konstantinos Papadakis" userId="7fc28c74a3684d5c" providerId="LiveId" clId="{A7190CE5-9D77-499B-AD2E-B15C75A86EB3}" dt="2022-09-15T20:29:00.982" v="12128"/>
          <ac:picMkLst>
            <pc:docMk/>
            <pc:sldMk cId="792370321" sldId="287"/>
            <ac:picMk id="1026" creationId="{87ABF544-A1E7-8F21-27AD-F2ACFB72525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5F8CB8-52BF-4755-A6D2-9D258D9AF1D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BBD601-520A-40B7-82AC-B2DC99E7E724}">
      <dgm:prSet/>
      <dgm:spPr/>
      <dgm:t>
        <a:bodyPr/>
        <a:lstStyle/>
        <a:p>
          <a:r>
            <a:rPr lang="en-US" b="0" i="0" dirty="0"/>
            <a:t>A large-scale dataset for rotated object detection in aerial images</a:t>
          </a:r>
          <a:endParaRPr lang="en-US" dirty="0"/>
        </a:p>
      </dgm:t>
    </dgm:pt>
    <dgm:pt modelId="{56FA9F14-EE85-4CA0-B03A-8F1DB7431285}" type="parTrans" cxnId="{7A7AFF95-0B0B-4A72-9428-CF125D692DB6}">
      <dgm:prSet/>
      <dgm:spPr/>
      <dgm:t>
        <a:bodyPr/>
        <a:lstStyle/>
        <a:p>
          <a:endParaRPr lang="en-US"/>
        </a:p>
      </dgm:t>
    </dgm:pt>
    <dgm:pt modelId="{05978175-5F12-4BEB-B155-D73847780A7F}" type="sibTrans" cxnId="{7A7AFF95-0B0B-4A72-9428-CF125D692DB6}">
      <dgm:prSet/>
      <dgm:spPr/>
      <dgm:t>
        <a:bodyPr/>
        <a:lstStyle/>
        <a:p>
          <a:endParaRPr lang="en-US"/>
        </a:p>
      </dgm:t>
    </dgm:pt>
    <dgm:pt modelId="{93C1B02B-1F11-4E8E-A397-D2653E643ED5}">
      <dgm:prSet/>
      <dgm:spPr/>
      <dgm:t>
        <a:bodyPr/>
        <a:lstStyle/>
        <a:p>
          <a:r>
            <a:rPr lang="en-US" b="0" i="0"/>
            <a:t>Commonly used as a benchmark</a:t>
          </a:r>
          <a:endParaRPr lang="en-US"/>
        </a:p>
      </dgm:t>
    </dgm:pt>
    <dgm:pt modelId="{31526439-7128-47BF-8638-2E0564C6B997}" type="parTrans" cxnId="{B44390A1-EB89-44D3-BFD7-FAC4EF793CBB}">
      <dgm:prSet/>
      <dgm:spPr/>
      <dgm:t>
        <a:bodyPr/>
        <a:lstStyle/>
        <a:p>
          <a:endParaRPr lang="en-US"/>
        </a:p>
      </dgm:t>
    </dgm:pt>
    <dgm:pt modelId="{DDBF9665-398F-4213-98DF-DFC3ADAD1BC6}" type="sibTrans" cxnId="{B44390A1-EB89-44D3-BFD7-FAC4EF793CBB}">
      <dgm:prSet/>
      <dgm:spPr/>
      <dgm:t>
        <a:bodyPr/>
        <a:lstStyle/>
        <a:p>
          <a:endParaRPr lang="en-US"/>
        </a:p>
      </dgm:t>
    </dgm:pt>
    <dgm:pt modelId="{8FA49943-9613-4FB5-95E6-2A9462855919}">
      <dgm:prSet/>
      <dgm:spPr/>
      <dgm:t>
        <a:bodyPr/>
        <a:lstStyle/>
        <a:p>
          <a:r>
            <a:rPr lang="en-US" b="0" i="0" dirty="0"/>
            <a:t>Image size ranging from 800×800 to 20,000×20,000 pixels</a:t>
          </a:r>
          <a:endParaRPr lang="en-US" dirty="0"/>
        </a:p>
      </dgm:t>
    </dgm:pt>
    <dgm:pt modelId="{1F7BBDDF-F986-48C9-B425-972A2B6FCAA4}" type="parTrans" cxnId="{690679F7-1D4B-46F8-A161-3DD8A200B38A}">
      <dgm:prSet/>
      <dgm:spPr/>
      <dgm:t>
        <a:bodyPr/>
        <a:lstStyle/>
        <a:p>
          <a:endParaRPr lang="en-US"/>
        </a:p>
      </dgm:t>
    </dgm:pt>
    <dgm:pt modelId="{F750546C-1DCD-43E0-ABC6-3E638303DA16}" type="sibTrans" cxnId="{690679F7-1D4B-46F8-A161-3DD8A200B38A}">
      <dgm:prSet/>
      <dgm:spPr/>
      <dgm:t>
        <a:bodyPr/>
        <a:lstStyle/>
        <a:p>
          <a:endParaRPr lang="en-US"/>
        </a:p>
      </dgm:t>
    </dgm:pt>
    <dgm:pt modelId="{5EE06561-77CA-4393-94A0-7D30A7361ADD}">
      <dgm:prSet/>
      <dgm:spPr/>
      <dgm:t>
        <a:bodyPr/>
        <a:lstStyle/>
        <a:p>
          <a:r>
            <a:rPr lang="en-US" b="0" i="0"/>
            <a:t>20GB of images</a:t>
          </a:r>
          <a:endParaRPr lang="en-US"/>
        </a:p>
      </dgm:t>
    </dgm:pt>
    <dgm:pt modelId="{7ADDA5C3-4F91-4F2B-90C4-2188D98DE25E}" type="parTrans" cxnId="{D11AF9B2-0894-42BC-BCAB-A8B54BC88E2B}">
      <dgm:prSet/>
      <dgm:spPr/>
      <dgm:t>
        <a:bodyPr/>
        <a:lstStyle/>
        <a:p>
          <a:endParaRPr lang="en-US"/>
        </a:p>
      </dgm:t>
    </dgm:pt>
    <dgm:pt modelId="{AAD31193-BF63-4601-B0BD-C4A9B7CC74B5}" type="sibTrans" cxnId="{D11AF9B2-0894-42BC-BCAB-A8B54BC88E2B}">
      <dgm:prSet/>
      <dgm:spPr/>
      <dgm:t>
        <a:bodyPr/>
        <a:lstStyle/>
        <a:p>
          <a:endParaRPr lang="en-US"/>
        </a:p>
      </dgm:t>
    </dgm:pt>
    <dgm:pt modelId="{73DAB90B-4CE6-42C9-AAEC-50F36FDF0CA8}">
      <dgm:prSet/>
      <dgm:spPr/>
      <dgm:t>
        <a:bodyPr/>
        <a:lstStyle/>
        <a:p>
          <a:r>
            <a:rPr lang="en-US" b="0" i="0"/>
            <a:t>2,806 images, 188,282 instances</a:t>
          </a:r>
          <a:endParaRPr lang="en-US"/>
        </a:p>
      </dgm:t>
    </dgm:pt>
    <dgm:pt modelId="{955FFF72-D3C1-4F8D-BF27-89BDCEB775C2}" type="parTrans" cxnId="{8F8A9C68-4E0D-4918-B05F-164A84AFAACD}">
      <dgm:prSet/>
      <dgm:spPr/>
      <dgm:t>
        <a:bodyPr/>
        <a:lstStyle/>
        <a:p>
          <a:endParaRPr lang="en-US"/>
        </a:p>
      </dgm:t>
    </dgm:pt>
    <dgm:pt modelId="{412A6EDD-6899-4FE8-AC6A-1B769F825CE7}" type="sibTrans" cxnId="{8F8A9C68-4E0D-4918-B05F-164A84AFAACD}">
      <dgm:prSet/>
      <dgm:spPr/>
      <dgm:t>
        <a:bodyPr/>
        <a:lstStyle/>
        <a:p>
          <a:endParaRPr lang="en-US"/>
        </a:p>
      </dgm:t>
    </dgm:pt>
    <dgm:pt modelId="{06C57F8D-DCAE-427A-AABF-CD63DBACFF3E}">
      <dgm:prSet/>
      <dgm:spPr/>
      <dgm:t>
        <a:bodyPr/>
        <a:lstStyle/>
        <a:p>
          <a:r>
            <a:rPr lang="en-US" b="0" i="0" dirty="0"/>
            <a:t>1/2, 1/6, 1/3 train-validation-test split</a:t>
          </a:r>
          <a:endParaRPr lang="en-US" dirty="0"/>
        </a:p>
      </dgm:t>
    </dgm:pt>
    <dgm:pt modelId="{86655BD9-C7E3-40FC-8ECA-79AA0F828913}" type="parTrans" cxnId="{A95087A1-A950-4E31-B2B1-9187B9EDAC9B}">
      <dgm:prSet/>
      <dgm:spPr/>
      <dgm:t>
        <a:bodyPr/>
        <a:lstStyle/>
        <a:p>
          <a:endParaRPr lang="en-US"/>
        </a:p>
      </dgm:t>
    </dgm:pt>
    <dgm:pt modelId="{51896B74-D207-482C-A07D-06F7B47E4D54}" type="sibTrans" cxnId="{A95087A1-A950-4E31-B2B1-9187B9EDAC9B}">
      <dgm:prSet/>
      <dgm:spPr/>
      <dgm:t>
        <a:bodyPr/>
        <a:lstStyle/>
        <a:p>
          <a:endParaRPr lang="en-US"/>
        </a:p>
      </dgm:t>
    </dgm:pt>
    <dgm:pt modelId="{68694F3E-6BCD-4034-9DC0-EBD6FF641E9B}" type="pres">
      <dgm:prSet presAssocID="{E25F8CB8-52BF-4755-A6D2-9D258D9AF1D2}" presName="vert0" presStyleCnt="0">
        <dgm:presLayoutVars>
          <dgm:dir/>
          <dgm:animOne val="branch"/>
          <dgm:animLvl val="lvl"/>
        </dgm:presLayoutVars>
      </dgm:prSet>
      <dgm:spPr/>
    </dgm:pt>
    <dgm:pt modelId="{A4AB6C22-3EFB-4863-93A2-2C44BD205252}" type="pres">
      <dgm:prSet presAssocID="{F7BBD601-520A-40B7-82AC-B2DC99E7E724}" presName="thickLine" presStyleLbl="alignNode1" presStyleIdx="0" presStyleCnt="6"/>
      <dgm:spPr/>
    </dgm:pt>
    <dgm:pt modelId="{FF7CDBED-1A36-4040-8FB5-0E54009239C7}" type="pres">
      <dgm:prSet presAssocID="{F7BBD601-520A-40B7-82AC-B2DC99E7E724}" presName="horz1" presStyleCnt="0"/>
      <dgm:spPr/>
    </dgm:pt>
    <dgm:pt modelId="{2D342937-EE57-467C-9015-47F7B2009CD8}" type="pres">
      <dgm:prSet presAssocID="{F7BBD601-520A-40B7-82AC-B2DC99E7E724}" presName="tx1" presStyleLbl="revTx" presStyleIdx="0" presStyleCnt="6"/>
      <dgm:spPr/>
    </dgm:pt>
    <dgm:pt modelId="{0EC5A4DA-9E2C-4B8E-A476-FACCC5DAF427}" type="pres">
      <dgm:prSet presAssocID="{F7BBD601-520A-40B7-82AC-B2DC99E7E724}" presName="vert1" presStyleCnt="0"/>
      <dgm:spPr/>
    </dgm:pt>
    <dgm:pt modelId="{F2985C7D-A4B8-41CD-B9FC-F803B0FEAA3E}" type="pres">
      <dgm:prSet presAssocID="{93C1B02B-1F11-4E8E-A397-D2653E643ED5}" presName="thickLine" presStyleLbl="alignNode1" presStyleIdx="1" presStyleCnt="6"/>
      <dgm:spPr/>
    </dgm:pt>
    <dgm:pt modelId="{ADD4AF36-1085-46F7-B060-37DC8D8EC602}" type="pres">
      <dgm:prSet presAssocID="{93C1B02B-1F11-4E8E-A397-D2653E643ED5}" presName="horz1" presStyleCnt="0"/>
      <dgm:spPr/>
    </dgm:pt>
    <dgm:pt modelId="{E99DE333-64F4-411C-ADAC-2CD00250CC68}" type="pres">
      <dgm:prSet presAssocID="{93C1B02B-1F11-4E8E-A397-D2653E643ED5}" presName="tx1" presStyleLbl="revTx" presStyleIdx="1" presStyleCnt="6"/>
      <dgm:spPr/>
    </dgm:pt>
    <dgm:pt modelId="{482CC8F1-C2DC-47B4-894A-5761A89E7778}" type="pres">
      <dgm:prSet presAssocID="{93C1B02B-1F11-4E8E-A397-D2653E643ED5}" presName="vert1" presStyleCnt="0"/>
      <dgm:spPr/>
    </dgm:pt>
    <dgm:pt modelId="{093D3C90-4E1F-48B9-8D73-CDC5355A1680}" type="pres">
      <dgm:prSet presAssocID="{8FA49943-9613-4FB5-95E6-2A9462855919}" presName="thickLine" presStyleLbl="alignNode1" presStyleIdx="2" presStyleCnt="6"/>
      <dgm:spPr/>
    </dgm:pt>
    <dgm:pt modelId="{DCF52162-9C26-4911-A703-2EC331881627}" type="pres">
      <dgm:prSet presAssocID="{8FA49943-9613-4FB5-95E6-2A9462855919}" presName="horz1" presStyleCnt="0"/>
      <dgm:spPr/>
    </dgm:pt>
    <dgm:pt modelId="{9EE2DC77-8EA5-4621-874A-E45814417889}" type="pres">
      <dgm:prSet presAssocID="{8FA49943-9613-4FB5-95E6-2A9462855919}" presName="tx1" presStyleLbl="revTx" presStyleIdx="2" presStyleCnt="6"/>
      <dgm:spPr/>
    </dgm:pt>
    <dgm:pt modelId="{77AF689F-7AD7-4C08-8468-7B08313CBB53}" type="pres">
      <dgm:prSet presAssocID="{8FA49943-9613-4FB5-95E6-2A9462855919}" presName="vert1" presStyleCnt="0"/>
      <dgm:spPr/>
    </dgm:pt>
    <dgm:pt modelId="{4DCE634C-C735-4BE4-B6F4-1FEFEBEE817F}" type="pres">
      <dgm:prSet presAssocID="{5EE06561-77CA-4393-94A0-7D30A7361ADD}" presName="thickLine" presStyleLbl="alignNode1" presStyleIdx="3" presStyleCnt="6"/>
      <dgm:spPr/>
    </dgm:pt>
    <dgm:pt modelId="{0E6EBB31-A459-4BCD-834A-327D0950BFC7}" type="pres">
      <dgm:prSet presAssocID="{5EE06561-77CA-4393-94A0-7D30A7361ADD}" presName="horz1" presStyleCnt="0"/>
      <dgm:spPr/>
    </dgm:pt>
    <dgm:pt modelId="{19277834-7520-4926-880D-8F7970858B1D}" type="pres">
      <dgm:prSet presAssocID="{5EE06561-77CA-4393-94A0-7D30A7361ADD}" presName="tx1" presStyleLbl="revTx" presStyleIdx="3" presStyleCnt="6"/>
      <dgm:spPr/>
    </dgm:pt>
    <dgm:pt modelId="{326F54F0-B4D0-44F8-B401-B0FA36A1C276}" type="pres">
      <dgm:prSet presAssocID="{5EE06561-77CA-4393-94A0-7D30A7361ADD}" presName="vert1" presStyleCnt="0"/>
      <dgm:spPr/>
    </dgm:pt>
    <dgm:pt modelId="{9364D535-AE62-4D14-A15F-97ECFCCCD683}" type="pres">
      <dgm:prSet presAssocID="{73DAB90B-4CE6-42C9-AAEC-50F36FDF0CA8}" presName="thickLine" presStyleLbl="alignNode1" presStyleIdx="4" presStyleCnt="6"/>
      <dgm:spPr/>
    </dgm:pt>
    <dgm:pt modelId="{9C8E757E-141B-4E98-BC5B-3191A45980EC}" type="pres">
      <dgm:prSet presAssocID="{73DAB90B-4CE6-42C9-AAEC-50F36FDF0CA8}" presName="horz1" presStyleCnt="0"/>
      <dgm:spPr/>
    </dgm:pt>
    <dgm:pt modelId="{F92311F0-EF2E-48DB-9950-CBED1A86AAD8}" type="pres">
      <dgm:prSet presAssocID="{73DAB90B-4CE6-42C9-AAEC-50F36FDF0CA8}" presName="tx1" presStyleLbl="revTx" presStyleIdx="4" presStyleCnt="6"/>
      <dgm:spPr/>
    </dgm:pt>
    <dgm:pt modelId="{890ADF25-2C2A-4556-82C9-C0CCFB0FAC96}" type="pres">
      <dgm:prSet presAssocID="{73DAB90B-4CE6-42C9-AAEC-50F36FDF0CA8}" presName="vert1" presStyleCnt="0"/>
      <dgm:spPr/>
    </dgm:pt>
    <dgm:pt modelId="{95631FD4-A676-4943-BDA5-591AFE272BF1}" type="pres">
      <dgm:prSet presAssocID="{06C57F8D-DCAE-427A-AABF-CD63DBACFF3E}" presName="thickLine" presStyleLbl="alignNode1" presStyleIdx="5" presStyleCnt="6"/>
      <dgm:spPr/>
    </dgm:pt>
    <dgm:pt modelId="{02EE86C6-3529-43A3-A0A8-252C2B628055}" type="pres">
      <dgm:prSet presAssocID="{06C57F8D-DCAE-427A-AABF-CD63DBACFF3E}" presName="horz1" presStyleCnt="0"/>
      <dgm:spPr/>
    </dgm:pt>
    <dgm:pt modelId="{6F1C396C-2589-4DB5-8131-60FA502C22D2}" type="pres">
      <dgm:prSet presAssocID="{06C57F8D-DCAE-427A-AABF-CD63DBACFF3E}" presName="tx1" presStyleLbl="revTx" presStyleIdx="5" presStyleCnt="6"/>
      <dgm:spPr/>
    </dgm:pt>
    <dgm:pt modelId="{2B6FA6BA-823C-45DA-9CAD-D60377FF75F7}" type="pres">
      <dgm:prSet presAssocID="{06C57F8D-DCAE-427A-AABF-CD63DBACFF3E}" presName="vert1" presStyleCnt="0"/>
      <dgm:spPr/>
    </dgm:pt>
  </dgm:ptLst>
  <dgm:cxnLst>
    <dgm:cxn modelId="{7E947811-99EC-4270-A839-41792554F91E}" type="presOf" srcId="{E25F8CB8-52BF-4755-A6D2-9D258D9AF1D2}" destId="{68694F3E-6BCD-4034-9DC0-EBD6FF641E9B}" srcOrd="0" destOrd="0" presId="urn:microsoft.com/office/officeart/2008/layout/LinedList"/>
    <dgm:cxn modelId="{100BDA19-F3E8-4399-B1A3-934017934859}" type="presOf" srcId="{5EE06561-77CA-4393-94A0-7D30A7361ADD}" destId="{19277834-7520-4926-880D-8F7970858B1D}" srcOrd="0" destOrd="0" presId="urn:microsoft.com/office/officeart/2008/layout/LinedList"/>
    <dgm:cxn modelId="{E1B0702C-2CBB-4135-AE26-187B8ED956E5}" type="presOf" srcId="{F7BBD601-520A-40B7-82AC-B2DC99E7E724}" destId="{2D342937-EE57-467C-9015-47F7B2009CD8}" srcOrd="0" destOrd="0" presId="urn:microsoft.com/office/officeart/2008/layout/LinedList"/>
    <dgm:cxn modelId="{6A974437-84E7-452C-88D9-5905774A957B}" type="presOf" srcId="{93C1B02B-1F11-4E8E-A397-D2653E643ED5}" destId="{E99DE333-64F4-411C-ADAC-2CD00250CC68}" srcOrd="0" destOrd="0" presId="urn:microsoft.com/office/officeart/2008/layout/LinedList"/>
    <dgm:cxn modelId="{A97E4A60-6499-45B9-8A19-2B4953357283}" type="presOf" srcId="{8FA49943-9613-4FB5-95E6-2A9462855919}" destId="{9EE2DC77-8EA5-4621-874A-E45814417889}" srcOrd="0" destOrd="0" presId="urn:microsoft.com/office/officeart/2008/layout/LinedList"/>
    <dgm:cxn modelId="{8F8A9C68-4E0D-4918-B05F-164A84AFAACD}" srcId="{E25F8CB8-52BF-4755-A6D2-9D258D9AF1D2}" destId="{73DAB90B-4CE6-42C9-AAEC-50F36FDF0CA8}" srcOrd="4" destOrd="0" parTransId="{955FFF72-D3C1-4F8D-BF27-89BDCEB775C2}" sibTransId="{412A6EDD-6899-4FE8-AC6A-1B769F825CE7}"/>
    <dgm:cxn modelId="{3BD4F677-6AA5-42F8-A562-3DC6C5E77471}" type="presOf" srcId="{73DAB90B-4CE6-42C9-AAEC-50F36FDF0CA8}" destId="{F92311F0-EF2E-48DB-9950-CBED1A86AAD8}" srcOrd="0" destOrd="0" presId="urn:microsoft.com/office/officeart/2008/layout/LinedList"/>
    <dgm:cxn modelId="{7A7AFF95-0B0B-4A72-9428-CF125D692DB6}" srcId="{E25F8CB8-52BF-4755-A6D2-9D258D9AF1D2}" destId="{F7BBD601-520A-40B7-82AC-B2DC99E7E724}" srcOrd="0" destOrd="0" parTransId="{56FA9F14-EE85-4CA0-B03A-8F1DB7431285}" sibTransId="{05978175-5F12-4BEB-B155-D73847780A7F}"/>
    <dgm:cxn modelId="{A95087A1-A950-4E31-B2B1-9187B9EDAC9B}" srcId="{E25F8CB8-52BF-4755-A6D2-9D258D9AF1D2}" destId="{06C57F8D-DCAE-427A-AABF-CD63DBACFF3E}" srcOrd="5" destOrd="0" parTransId="{86655BD9-C7E3-40FC-8ECA-79AA0F828913}" sibTransId="{51896B74-D207-482C-A07D-06F7B47E4D54}"/>
    <dgm:cxn modelId="{B44390A1-EB89-44D3-BFD7-FAC4EF793CBB}" srcId="{E25F8CB8-52BF-4755-A6D2-9D258D9AF1D2}" destId="{93C1B02B-1F11-4E8E-A397-D2653E643ED5}" srcOrd="1" destOrd="0" parTransId="{31526439-7128-47BF-8638-2E0564C6B997}" sibTransId="{DDBF9665-398F-4213-98DF-DFC3ADAD1BC6}"/>
    <dgm:cxn modelId="{D11AF9B2-0894-42BC-BCAB-A8B54BC88E2B}" srcId="{E25F8CB8-52BF-4755-A6D2-9D258D9AF1D2}" destId="{5EE06561-77CA-4393-94A0-7D30A7361ADD}" srcOrd="3" destOrd="0" parTransId="{7ADDA5C3-4F91-4F2B-90C4-2188D98DE25E}" sibTransId="{AAD31193-BF63-4601-B0BD-C4A9B7CC74B5}"/>
    <dgm:cxn modelId="{690679F7-1D4B-46F8-A161-3DD8A200B38A}" srcId="{E25F8CB8-52BF-4755-A6D2-9D258D9AF1D2}" destId="{8FA49943-9613-4FB5-95E6-2A9462855919}" srcOrd="2" destOrd="0" parTransId="{1F7BBDDF-F986-48C9-B425-972A2B6FCAA4}" sibTransId="{F750546C-1DCD-43E0-ABC6-3E638303DA16}"/>
    <dgm:cxn modelId="{D21029F9-A20D-4087-A896-D2C2F0BEA287}" type="presOf" srcId="{06C57F8D-DCAE-427A-AABF-CD63DBACFF3E}" destId="{6F1C396C-2589-4DB5-8131-60FA502C22D2}" srcOrd="0" destOrd="0" presId="urn:microsoft.com/office/officeart/2008/layout/LinedList"/>
    <dgm:cxn modelId="{753392D8-366A-4D0F-9F24-3772DAE74F0A}" type="presParOf" srcId="{68694F3E-6BCD-4034-9DC0-EBD6FF641E9B}" destId="{A4AB6C22-3EFB-4863-93A2-2C44BD205252}" srcOrd="0" destOrd="0" presId="urn:microsoft.com/office/officeart/2008/layout/LinedList"/>
    <dgm:cxn modelId="{A0475CBE-BCE4-404B-B581-60DD04F07DE2}" type="presParOf" srcId="{68694F3E-6BCD-4034-9DC0-EBD6FF641E9B}" destId="{FF7CDBED-1A36-4040-8FB5-0E54009239C7}" srcOrd="1" destOrd="0" presId="urn:microsoft.com/office/officeart/2008/layout/LinedList"/>
    <dgm:cxn modelId="{D0C72AF0-9AAC-4E3F-8FA8-E842F7FECEF9}" type="presParOf" srcId="{FF7CDBED-1A36-4040-8FB5-0E54009239C7}" destId="{2D342937-EE57-467C-9015-47F7B2009CD8}" srcOrd="0" destOrd="0" presId="urn:microsoft.com/office/officeart/2008/layout/LinedList"/>
    <dgm:cxn modelId="{F97789D5-A12D-4819-B95C-2748555D2778}" type="presParOf" srcId="{FF7CDBED-1A36-4040-8FB5-0E54009239C7}" destId="{0EC5A4DA-9E2C-4B8E-A476-FACCC5DAF427}" srcOrd="1" destOrd="0" presId="urn:microsoft.com/office/officeart/2008/layout/LinedList"/>
    <dgm:cxn modelId="{247425EB-1CFA-49EB-8C15-D7311DC1ADE5}" type="presParOf" srcId="{68694F3E-6BCD-4034-9DC0-EBD6FF641E9B}" destId="{F2985C7D-A4B8-41CD-B9FC-F803B0FEAA3E}" srcOrd="2" destOrd="0" presId="urn:microsoft.com/office/officeart/2008/layout/LinedList"/>
    <dgm:cxn modelId="{5F7A47C4-CF8E-48D9-8D30-40025814665B}" type="presParOf" srcId="{68694F3E-6BCD-4034-9DC0-EBD6FF641E9B}" destId="{ADD4AF36-1085-46F7-B060-37DC8D8EC602}" srcOrd="3" destOrd="0" presId="urn:microsoft.com/office/officeart/2008/layout/LinedList"/>
    <dgm:cxn modelId="{BD80DB58-8F2C-4086-84FC-8EF56CA340ED}" type="presParOf" srcId="{ADD4AF36-1085-46F7-B060-37DC8D8EC602}" destId="{E99DE333-64F4-411C-ADAC-2CD00250CC68}" srcOrd="0" destOrd="0" presId="urn:microsoft.com/office/officeart/2008/layout/LinedList"/>
    <dgm:cxn modelId="{795988C2-738C-4DBA-9A14-3ED3EE9E6C77}" type="presParOf" srcId="{ADD4AF36-1085-46F7-B060-37DC8D8EC602}" destId="{482CC8F1-C2DC-47B4-894A-5761A89E7778}" srcOrd="1" destOrd="0" presId="urn:microsoft.com/office/officeart/2008/layout/LinedList"/>
    <dgm:cxn modelId="{035EF30D-ED6A-4204-A99F-58E16F4C7AFF}" type="presParOf" srcId="{68694F3E-6BCD-4034-9DC0-EBD6FF641E9B}" destId="{093D3C90-4E1F-48B9-8D73-CDC5355A1680}" srcOrd="4" destOrd="0" presId="urn:microsoft.com/office/officeart/2008/layout/LinedList"/>
    <dgm:cxn modelId="{9638DA6D-7E0F-48B6-A463-DEDB02DC39AC}" type="presParOf" srcId="{68694F3E-6BCD-4034-9DC0-EBD6FF641E9B}" destId="{DCF52162-9C26-4911-A703-2EC331881627}" srcOrd="5" destOrd="0" presId="urn:microsoft.com/office/officeart/2008/layout/LinedList"/>
    <dgm:cxn modelId="{955D7C5D-2059-4762-832C-1CCAEAB4207B}" type="presParOf" srcId="{DCF52162-9C26-4911-A703-2EC331881627}" destId="{9EE2DC77-8EA5-4621-874A-E45814417889}" srcOrd="0" destOrd="0" presId="urn:microsoft.com/office/officeart/2008/layout/LinedList"/>
    <dgm:cxn modelId="{9CB8D881-55E9-468B-BBF5-0BA0CE0B8B26}" type="presParOf" srcId="{DCF52162-9C26-4911-A703-2EC331881627}" destId="{77AF689F-7AD7-4C08-8468-7B08313CBB53}" srcOrd="1" destOrd="0" presId="urn:microsoft.com/office/officeart/2008/layout/LinedList"/>
    <dgm:cxn modelId="{E56C984F-B9D9-4095-B5E1-19E55B346AB8}" type="presParOf" srcId="{68694F3E-6BCD-4034-9DC0-EBD6FF641E9B}" destId="{4DCE634C-C735-4BE4-B6F4-1FEFEBEE817F}" srcOrd="6" destOrd="0" presId="urn:microsoft.com/office/officeart/2008/layout/LinedList"/>
    <dgm:cxn modelId="{AA36D263-C84D-42AC-AAEC-645B9F85A129}" type="presParOf" srcId="{68694F3E-6BCD-4034-9DC0-EBD6FF641E9B}" destId="{0E6EBB31-A459-4BCD-834A-327D0950BFC7}" srcOrd="7" destOrd="0" presId="urn:microsoft.com/office/officeart/2008/layout/LinedList"/>
    <dgm:cxn modelId="{171B473D-47CF-4CCA-86D1-571B69B017D6}" type="presParOf" srcId="{0E6EBB31-A459-4BCD-834A-327D0950BFC7}" destId="{19277834-7520-4926-880D-8F7970858B1D}" srcOrd="0" destOrd="0" presId="urn:microsoft.com/office/officeart/2008/layout/LinedList"/>
    <dgm:cxn modelId="{EF7AB668-8738-4157-8805-1B67ED66C74C}" type="presParOf" srcId="{0E6EBB31-A459-4BCD-834A-327D0950BFC7}" destId="{326F54F0-B4D0-44F8-B401-B0FA36A1C276}" srcOrd="1" destOrd="0" presId="urn:microsoft.com/office/officeart/2008/layout/LinedList"/>
    <dgm:cxn modelId="{A6DCA417-FF1A-4468-825D-91FD61EF6167}" type="presParOf" srcId="{68694F3E-6BCD-4034-9DC0-EBD6FF641E9B}" destId="{9364D535-AE62-4D14-A15F-97ECFCCCD683}" srcOrd="8" destOrd="0" presId="urn:microsoft.com/office/officeart/2008/layout/LinedList"/>
    <dgm:cxn modelId="{4E634E8E-CBBB-4E0A-9EF6-704CF0B3C9A3}" type="presParOf" srcId="{68694F3E-6BCD-4034-9DC0-EBD6FF641E9B}" destId="{9C8E757E-141B-4E98-BC5B-3191A45980EC}" srcOrd="9" destOrd="0" presId="urn:microsoft.com/office/officeart/2008/layout/LinedList"/>
    <dgm:cxn modelId="{8E4BD48D-3EB8-40E3-B7A1-7BBAC65D957D}" type="presParOf" srcId="{9C8E757E-141B-4E98-BC5B-3191A45980EC}" destId="{F92311F0-EF2E-48DB-9950-CBED1A86AAD8}" srcOrd="0" destOrd="0" presId="urn:microsoft.com/office/officeart/2008/layout/LinedList"/>
    <dgm:cxn modelId="{34D38AC6-7CA1-43E9-B8AF-7D95AD921D58}" type="presParOf" srcId="{9C8E757E-141B-4E98-BC5B-3191A45980EC}" destId="{890ADF25-2C2A-4556-82C9-C0CCFB0FAC96}" srcOrd="1" destOrd="0" presId="urn:microsoft.com/office/officeart/2008/layout/LinedList"/>
    <dgm:cxn modelId="{4DA7D6A3-2159-4FD1-8CBC-4F6E5D2BD148}" type="presParOf" srcId="{68694F3E-6BCD-4034-9DC0-EBD6FF641E9B}" destId="{95631FD4-A676-4943-BDA5-591AFE272BF1}" srcOrd="10" destOrd="0" presId="urn:microsoft.com/office/officeart/2008/layout/LinedList"/>
    <dgm:cxn modelId="{771B0FD1-DF72-485A-9EA4-B0F45875B029}" type="presParOf" srcId="{68694F3E-6BCD-4034-9DC0-EBD6FF641E9B}" destId="{02EE86C6-3529-43A3-A0A8-252C2B628055}" srcOrd="11" destOrd="0" presId="urn:microsoft.com/office/officeart/2008/layout/LinedList"/>
    <dgm:cxn modelId="{6574F22C-E734-40C6-AD8B-E8296789E87D}" type="presParOf" srcId="{02EE86C6-3529-43A3-A0A8-252C2B628055}" destId="{6F1C396C-2589-4DB5-8131-60FA502C22D2}" srcOrd="0" destOrd="0" presId="urn:microsoft.com/office/officeart/2008/layout/LinedList"/>
    <dgm:cxn modelId="{E698ABCA-1D3E-4323-BB84-EEB52F55AF73}" type="presParOf" srcId="{02EE86C6-3529-43A3-A0A8-252C2B628055}" destId="{2B6FA6BA-823C-45DA-9CAD-D60377FF75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B6C22-3EFB-4863-93A2-2C44BD205252}">
      <dsp:nvSpPr>
        <dsp:cNvPr id="0" name=""/>
        <dsp:cNvSpPr/>
      </dsp:nvSpPr>
      <dsp:spPr>
        <a:xfrm>
          <a:off x="0" y="1861"/>
          <a:ext cx="60727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42937-EE57-467C-9015-47F7B2009CD8}">
      <dsp:nvSpPr>
        <dsp:cNvPr id="0" name=""/>
        <dsp:cNvSpPr/>
      </dsp:nvSpPr>
      <dsp:spPr>
        <a:xfrm>
          <a:off x="0" y="1861"/>
          <a:ext cx="6072775" cy="634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 large-scale dataset for rotated object detection in aerial images</a:t>
          </a:r>
          <a:endParaRPr lang="en-US" sz="1700" kern="1200" dirty="0"/>
        </a:p>
      </dsp:txBody>
      <dsp:txXfrm>
        <a:off x="0" y="1861"/>
        <a:ext cx="6072775" cy="634669"/>
      </dsp:txXfrm>
    </dsp:sp>
    <dsp:sp modelId="{F2985C7D-A4B8-41CD-B9FC-F803B0FEAA3E}">
      <dsp:nvSpPr>
        <dsp:cNvPr id="0" name=""/>
        <dsp:cNvSpPr/>
      </dsp:nvSpPr>
      <dsp:spPr>
        <a:xfrm>
          <a:off x="0" y="636530"/>
          <a:ext cx="60727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DE333-64F4-411C-ADAC-2CD00250CC68}">
      <dsp:nvSpPr>
        <dsp:cNvPr id="0" name=""/>
        <dsp:cNvSpPr/>
      </dsp:nvSpPr>
      <dsp:spPr>
        <a:xfrm>
          <a:off x="0" y="636530"/>
          <a:ext cx="6072775" cy="634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Commonly used as a benchmark</a:t>
          </a:r>
          <a:endParaRPr lang="en-US" sz="1700" kern="1200"/>
        </a:p>
      </dsp:txBody>
      <dsp:txXfrm>
        <a:off x="0" y="636530"/>
        <a:ext cx="6072775" cy="634669"/>
      </dsp:txXfrm>
    </dsp:sp>
    <dsp:sp modelId="{093D3C90-4E1F-48B9-8D73-CDC5355A1680}">
      <dsp:nvSpPr>
        <dsp:cNvPr id="0" name=""/>
        <dsp:cNvSpPr/>
      </dsp:nvSpPr>
      <dsp:spPr>
        <a:xfrm>
          <a:off x="0" y="1271200"/>
          <a:ext cx="60727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2DC77-8EA5-4621-874A-E45814417889}">
      <dsp:nvSpPr>
        <dsp:cNvPr id="0" name=""/>
        <dsp:cNvSpPr/>
      </dsp:nvSpPr>
      <dsp:spPr>
        <a:xfrm>
          <a:off x="0" y="1271200"/>
          <a:ext cx="6072775" cy="634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Image size ranging from 800×800 to 20,000×20,000 pixels</a:t>
          </a:r>
          <a:endParaRPr lang="en-US" sz="1700" kern="1200" dirty="0"/>
        </a:p>
      </dsp:txBody>
      <dsp:txXfrm>
        <a:off x="0" y="1271200"/>
        <a:ext cx="6072775" cy="634669"/>
      </dsp:txXfrm>
    </dsp:sp>
    <dsp:sp modelId="{4DCE634C-C735-4BE4-B6F4-1FEFEBEE817F}">
      <dsp:nvSpPr>
        <dsp:cNvPr id="0" name=""/>
        <dsp:cNvSpPr/>
      </dsp:nvSpPr>
      <dsp:spPr>
        <a:xfrm>
          <a:off x="0" y="1905869"/>
          <a:ext cx="60727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77834-7520-4926-880D-8F7970858B1D}">
      <dsp:nvSpPr>
        <dsp:cNvPr id="0" name=""/>
        <dsp:cNvSpPr/>
      </dsp:nvSpPr>
      <dsp:spPr>
        <a:xfrm>
          <a:off x="0" y="1905869"/>
          <a:ext cx="6072775" cy="634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20GB of images</a:t>
          </a:r>
          <a:endParaRPr lang="en-US" sz="1700" kern="1200"/>
        </a:p>
      </dsp:txBody>
      <dsp:txXfrm>
        <a:off x="0" y="1905869"/>
        <a:ext cx="6072775" cy="634669"/>
      </dsp:txXfrm>
    </dsp:sp>
    <dsp:sp modelId="{9364D535-AE62-4D14-A15F-97ECFCCCD683}">
      <dsp:nvSpPr>
        <dsp:cNvPr id="0" name=""/>
        <dsp:cNvSpPr/>
      </dsp:nvSpPr>
      <dsp:spPr>
        <a:xfrm>
          <a:off x="0" y="2540539"/>
          <a:ext cx="60727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11F0-EF2E-48DB-9950-CBED1A86AAD8}">
      <dsp:nvSpPr>
        <dsp:cNvPr id="0" name=""/>
        <dsp:cNvSpPr/>
      </dsp:nvSpPr>
      <dsp:spPr>
        <a:xfrm>
          <a:off x="0" y="2540539"/>
          <a:ext cx="6072775" cy="634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2,806 images, 188,282 instances</a:t>
          </a:r>
          <a:endParaRPr lang="en-US" sz="1700" kern="1200"/>
        </a:p>
      </dsp:txBody>
      <dsp:txXfrm>
        <a:off x="0" y="2540539"/>
        <a:ext cx="6072775" cy="634669"/>
      </dsp:txXfrm>
    </dsp:sp>
    <dsp:sp modelId="{95631FD4-A676-4943-BDA5-591AFE272BF1}">
      <dsp:nvSpPr>
        <dsp:cNvPr id="0" name=""/>
        <dsp:cNvSpPr/>
      </dsp:nvSpPr>
      <dsp:spPr>
        <a:xfrm>
          <a:off x="0" y="3175209"/>
          <a:ext cx="60727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C396C-2589-4DB5-8131-60FA502C22D2}">
      <dsp:nvSpPr>
        <dsp:cNvPr id="0" name=""/>
        <dsp:cNvSpPr/>
      </dsp:nvSpPr>
      <dsp:spPr>
        <a:xfrm>
          <a:off x="0" y="3175209"/>
          <a:ext cx="6072775" cy="634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1/2, 1/6, 1/3 train-validation-test split</a:t>
          </a:r>
          <a:endParaRPr lang="en-US" sz="1700" kern="1200" dirty="0"/>
        </a:p>
      </dsp:txBody>
      <dsp:txXfrm>
        <a:off x="0" y="3175209"/>
        <a:ext cx="6072775" cy="634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8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35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91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70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52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78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43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76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36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9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76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62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1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1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15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38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2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402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33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50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4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1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0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8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6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6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73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  <p:sldLayoutId id="21474839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mrotate.readthedocs.io/en/latest/model_zoo.html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7573-E014-84CE-E192-4966ED3C7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 fontScale="90000"/>
          </a:bodyPr>
          <a:lstStyle/>
          <a:p>
            <a:r>
              <a:rPr lang="en-US" sz="3400" dirty="0"/>
              <a:t>Rotated Object Detection in Aerial Images</a:t>
            </a:r>
            <a:endParaRPr lang="el-GR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1F12C-9704-D329-1465-EBA7B2D54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Konstantinos Papadakis</a:t>
            </a:r>
          </a:p>
          <a:p>
            <a:pPr>
              <a:lnSpc>
                <a:spcPct val="90000"/>
              </a:lnSpc>
            </a:pPr>
            <a:r>
              <a:rPr lang="en-US" sz="1400"/>
              <a:t>k.i.Papadakis@gmail.com</a:t>
            </a:r>
            <a:endParaRPr lang="el-GR" sz="1400"/>
          </a:p>
        </p:txBody>
      </p:sp>
    </p:spTree>
    <p:extLst>
      <p:ext uri="{BB962C8B-B14F-4D97-AF65-F5344CB8AC3E}">
        <p14:creationId xmlns:p14="http://schemas.microsoft.com/office/powerpoint/2010/main" val="33492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80D7-7457-F1D9-AFFF-6DCD9B37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RPN variations</a:t>
            </a:r>
            <a:endParaRPr lang="el-GR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3627D07B-53DE-3C79-4B63-3B19135A8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281330"/>
            <a:ext cx="8824913" cy="2060639"/>
          </a:xfrm>
        </p:spPr>
      </p:pic>
    </p:spTree>
    <p:extLst>
      <p:ext uri="{BB962C8B-B14F-4D97-AF65-F5344CB8AC3E}">
        <p14:creationId xmlns:p14="http://schemas.microsoft.com/office/powerpoint/2010/main" val="553382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6A76-CEF0-0F9D-C725-6A3499F6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EBEBEB"/>
                </a:solidFill>
              </a:rPr>
              <a:t>Rotated RetinaNet and Rotated Faster RCNN</a:t>
            </a:r>
            <a:endParaRPr lang="el-GR" sz="280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E999-FA0E-61B7-FEBD-F8FA85555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Created by modifying the original HBB architectures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The RPN, instead of generating a fixed set of horizontal anchors, it now generates a fixed set of oriented anchors. These anchors are described by their center, height, width and angle.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The bounding box regressors now also include an angle delta.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The RoI Alignment is modified to Rotated RoI Alignment and now works with OBBs.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E422DAE-5B88-1E45-D19B-93F6884EE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65" y="2775951"/>
            <a:ext cx="328918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580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4149-E4BC-C085-41FF-C8517E84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Oriented RCNN</a:t>
            </a:r>
            <a:endParaRPr lang="el-GR" dirty="0">
              <a:solidFill>
                <a:srgbClr val="EBEBEB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C7A7D3-0D21-6532-447B-28373A1C7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Like Rotated Faster RCNN but with different RPN.</a:t>
            </a:r>
          </a:p>
          <a:p>
            <a:r>
              <a:rPr lang="en-US" dirty="0"/>
              <a:t>The anchors are horizontal, but the proposals are parallelograms contained inside the anchors.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48BB9B8-C08C-CABC-01E9-274A932C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71" y="3085213"/>
            <a:ext cx="3080048" cy="244863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72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18E3-483F-6F05-949F-1961FCBE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Oriented RCNN</a:t>
            </a:r>
            <a:endParaRPr lang="el-GR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F4A7F021-CB81-546D-0D22-166058A56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600" dirty="0"/>
              <a:t>The box regressor generates a delta for the center, height and width of the horizontal anchor, as well as two deltas that are used to create offsets </a:t>
            </a:r>
            <a:r>
              <a:rPr lang="el-GR" sz="1600" dirty="0"/>
              <a:t>Δα</a:t>
            </a:r>
            <a:r>
              <a:rPr lang="en-US" sz="1600" dirty="0"/>
              <a:t> and</a:t>
            </a:r>
            <a:r>
              <a:rPr lang="el-GR" sz="1600" dirty="0"/>
              <a:t> Δβ  </a:t>
            </a:r>
            <a:r>
              <a:rPr lang="en-US" sz="1600" dirty="0"/>
              <a:t>relative to the midpoints of the top and right sides of the horizontal anchor.</a:t>
            </a:r>
          </a:p>
          <a:p>
            <a:r>
              <a:rPr lang="en-US" sz="1600" dirty="0"/>
              <a:t>Each proposal is a parallelogram represented by 6 numbers: the center, height, width and two offsets. This representation is called </a:t>
            </a:r>
            <a:r>
              <a:rPr lang="en-US" sz="1600" i="1" dirty="0"/>
              <a:t>Midpoint Offset Representation</a:t>
            </a:r>
            <a:r>
              <a:rPr lang="en-US" sz="1600" dirty="0"/>
              <a:t>.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89193CD-3CCC-6E0F-92FD-53EF20907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9"/>
          <a:stretch/>
        </p:blipFill>
        <p:spPr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700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F70E-E57C-D595-32E0-125FD931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Oriented RCNN</a:t>
            </a:r>
            <a:endParaRPr lang="el-GR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32291-EE17-9E56-81FC-7630C74F0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To utilize Rotated RoI Alignment, the parallelogram proposals are transformed to rotated rectangles by extending the shorter side of the parallelogram.</a:t>
            </a:r>
          </a:p>
          <a:p>
            <a:r>
              <a:rPr lang="en-US" sz="1600" dirty="0"/>
              <a:t>The remaining stages of the model are the same as Rotated Faster RCNN.</a:t>
            </a:r>
            <a:endParaRPr lang="el-G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0FDDF-E8B9-04D2-AB5C-F6D954D95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6" y="3090100"/>
            <a:ext cx="6158802" cy="24388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8744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C33C0-17A0-0521-3706-4B617B2DB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The MMRotate Library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2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52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0F681-60DA-E5FE-B126-16CAE7F13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EBEBEB"/>
                </a:solidFill>
              </a:rPr>
              <a:t>The MMRotate Library</a:t>
            </a:r>
            <a:endParaRPr lang="el-GR" sz="2800" dirty="0">
              <a:solidFill>
                <a:srgbClr val="EBEBE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834A76-E55D-7627-2B0D-6AF4DA99F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1815138"/>
            <a:ext cx="6391533" cy="322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A3AEA-68A6-72D2-E2FC-01EEB510A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MMRotate is part of a bigger project called OpenMMLab, and its application is rotated object detection.</a:t>
            </a:r>
          </a:p>
          <a:p>
            <a:r>
              <a:rPr lang="en-US" dirty="0">
                <a:solidFill>
                  <a:srgbClr val="FFFFFF"/>
                </a:solidFill>
              </a:rPr>
              <a:t>It is based on MMDetection, which in turn is based on MMCV, a library based on PyTorch.</a:t>
            </a:r>
          </a:p>
        </p:txBody>
      </p:sp>
      <p:sp>
        <p:nvSpPr>
          <p:cNvPr id="1060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45059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4F439-23BB-EA15-8F22-7AB95D02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EBEBEB"/>
                </a:solidFill>
              </a:rPr>
              <a:t>Configuration Files</a:t>
            </a:r>
            <a:endParaRPr lang="el-GR" sz="2800" dirty="0">
              <a:solidFill>
                <a:srgbClr val="EBEBE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557C3-4B3C-64C2-C469-A09A83EB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848419"/>
            <a:ext cx="6391533" cy="516116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EBA0C-AB5B-6EE2-0BEE-B69A66AD2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To use any OpenMMLab library, one must specify configuration files (JSON, YAML, or Python files) which contain instructions for the data loading process, the model and the runtime.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Part of a Python configuration is shown in the image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3368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231F-B6B5-9258-489A-0B90BF37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the Dataset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742B-0FA2-9490-5867-888BF9236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needs to be an appropriate format. Most often it is the case that one transforms a dataset into the “DOTA format” and utilize the predefined DOTADataset class.</a:t>
            </a:r>
          </a:p>
          <a:p>
            <a:r>
              <a:rPr lang="en-US" dirty="0"/>
              <a:t>If the images are large, one needs to crop the dataset into patches. This can be achieved by using scripts provided in the MMRotate GitHub repository. The script is </a:t>
            </a:r>
            <a:r>
              <a:rPr lang="en-US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tools/data/dota/split/img_split.py</a:t>
            </a:r>
            <a:endParaRPr lang="en-US" dirty="0"/>
          </a:p>
          <a:p>
            <a:r>
              <a:rPr lang="en-US" dirty="0"/>
              <a:t>MMRotate also provides functions to reassembly patch predictions by using Non-maximum Suppression (NMS).</a:t>
            </a:r>
          </a:p>
          <a:p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70137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5368-3B97-1FAD-F194-65FD112B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the Model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9BC29-6DF9-B941-CD5D-30F9898C9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After specifying the configurations and bringing the dataset into an appropriate format, the model can be trained by running a script provided in the MMRotate GitHub repository with the configuration file path as an argument. The script is </a:t>
            </a:r>
            <a:r>
              <a:rPr lang="en-US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tools/train.py</a:t>
            </a:r>
            <a:endParaRPr lang="en-US" dirty="0"/>
          </a:p>
          <a:p>
            <a:r>
              <a:rPr lang="en-US" dirty="0"/>
              <a:t>The model can be tested by running </a:t>
            </a:r>
            <a:r>
              <a:rPr lang="en-US" b="0" i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tools/test.py </a:t>
            </a:r>
            <a:r>
              <a:rPr lang="en-US" dirty="0"/>
              <a:t>with the configuration and model checkpoint paths.</a:t>
            </a:r>
          </a:p>
        </p:txBody>
      </p:sp>
    </p:spTree>
    <p:extLst>
      <p:ext uri="{BB962C8B-B14F-4D97-AF65-F5344CB8AC3E}">
        <p14:creationId xmlns:p14="http://schemas.microsoft.com/office/powerpoint/2010/main" val="26600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9" name="Rectangle 2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8E7758-9C60-77E8-F711-8C1E61EC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The DOTA v1.0 Dataset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0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5CC2A9-6F75-FAE6-39F9-53E9D2694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372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98B6-C093-84E8-08D5-F751A9F1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ACA60-839A-06F9-4E1A-99114D1A0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image was cropped into 1024</a:t>
            </a:r>
            <a:r>
              <a:rPr lang="en-US" b="0" i="0" dirty="0"/>
              <a:t> × </a:t>
            </a:r>
            <a:r>
              <a:rPr lang="en-US" dirty="0"/>
              <a:t>1024 patches with an overlap of 200.</a:t>
            </a:r>
          </a:p>
          <a:p>
            <a:r>
              <a:rPr lang="en-US" dirty="0"/>
              <a:t>Before feeding the image to the network, the following transforms were applied: </a:t>
            </a:r>
          </a:p>
          <a:p>
            <a:pPr lvl="1"/>
            <a:r>
              <a:rPr lang="en-US" dirty="0"/>
              <a:t>Transform gray images to RGB by repeating the gray channel</a:t>
            </a:r>
          </a:p>
          <a:p>
            <a:pPr lvl="1"/>
            <a:r>
              <a:rPr lang="en-US" dirty="0"/>
              <a:t>Image normalization using the default ResNet50 transforms</a:t>
            </a:r>
          </a:p>
          <a:p>
            <a:pPr lvl="1"/>
            <a:r>
              <a:rPr lang="en-US" dirty="0"/>
              <a:t>Resize the image to 1024</a:t>
            </a:r>
            <a:r>
              <a:rPr lang="en-US" b="0" i="0" dirty="0"/>
              <a:t> ×1024 using bilinear interpolation (training only)</a:t>
            </a:r>
            <a:endParaRPr lang="en-US" dirty="0"/>
          </a:p>
          <a:p>
            <a:pPr lvl="1"/>
            <a:r>
              <a:rPr lang="en-US" dirty="0"/>
              <a:t>Random horizontal, vertical and diagonal flip (training only)</a:t>
            </a:r>
          </a:p>
          <a:p>
            <a:pPr lvl="1"/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69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03B0-07B4-A679-BEDF-B0155974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Rotated RetinaNet Structure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EC97B-D443-ABA8-6238-050D0BA21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ResNet50 backbone pretrained on ImageNet with the final 4 out 5 layers being trainable.</a:t>
            </a:r>
          </a:p>
          <a:p>
            <a:r>
              <a:rPr lang="en-US" dirty="0"/>
              <a:t>The anchors are all with zero angle, due to </a:t>
            </a:r>
            <a:r>
              <a:rPr lang="en-US" dirty="0" err="1"/>
              <a:t>MMRotate’s</a:t>
            </a:r>
            <a:r>
              <a:rPr lang="en-US" dirty="0"/>
              <a:t> implementation (see</a:t>
            </a:r>
            <a:r>
              <a:rPr lang="en-US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mmrotate</a:t>
            </a:r>
            <a:r>
              <a:rPr lang="en-US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core</a:t>
            </a:r>
            <a:r>
              <a:rPr lang="en-US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anchor</a:t>
            </a:r>
            <a:r>
              <a:rPr lang="en-US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anchor_generator</a:t>
            </a:r>
            <a:r>
              <a:rPr lang="en-US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.AnchorGenerator</a:t>
            </a:r>
            <a:r>
              <a:rPr lang="en-US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dirty="0"/>
              <a:t>Samples are assigned as positive if they have OBBs with IoU &gt; 0.5 with the ground truth OBBs, and negative if IoU &lt; 0.4.</a:t>
            </a:r>
          </a:p>
          <a:p>
            <a:r>
              <a:rPr lang="en-US" dirty="0"/>
              <a:t>Focal loss gamma=2.0 and alpha=0.25.</a:t>
            </a:r>
          </a:p>
        </p:txBody>
      </p:sp>
    </p:spTree>
    <p:extLst>
      <p:ext uri="{BB962C8B-B14F-4D97-AF65-F5344CB8AC3E}">
        <p14:creationId xmlns:p14="http://schemas.microsoft.com/office/powerpoint/2010/main" val="2451236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415D-B37A-6668-2050-47819233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Rotated RetinaNet Runtime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DB708-6CE3-94DA-267B-C6B876C8A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was trained for 13 epochs (7 hours and 13 minutes).</a:t>
            </a:r>
          </a:p>
          <a:p>
            <a:r>
              <a:rPr lang="en-US" dirty="0"/>
              <a:t>The batch size was equal to 3.</a:t>
            </a:r>
          </a:p>
          <a:p>
            <a:r>
              <a:rPr lang="en-US" dirty="0"/>
              <a:t>Simple SGD with momentum 0.9 was used.</a:t>
            </a:r>
          </a:p>
          <a:p>
            <a:r>
              <a:rPr lang="en-US" dirty="0"/>
              <a:t>Weight decay with a coefficient of 0.0001</a:t>
            </a:r>
          </a:p>
          <a:p>
            <a:r>
              <a:rPr lang="en-US" dirty="0"/>
              <a:t>Gradient clipping when L2 norm &gt; 35.</a:t>
            </a:r>
          </a:p>
          <a:p>
            <a:r>
              <a:rPr lang="en-US" dirty="0"/>
              <a:t>The learning rate starts at 0.025/3 and grows linearly to 0.025 after 500 iterations (=1500 images). On epochs 8 and 11, the learning rate is divided by 10.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28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3EFF-F342-54C7-9500-D558136C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Rotated RetinaNet Metrics</a:t>
            </a:r>
            <a:endParaRPr lang="el-GR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2D5D-FE51-2911-C8BB-57C4D0D75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The best mAP (=0.6259) was achieved on epoch 12.</a:t>
            </a:r>
          </a:p>
          <a:p>
            <a:endParaRPr lang="en-US" sz="1600"/>
          </a:p>
          <a:p>
            <a:endParaRPr lang="el-GR" sz="16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A3F0EE-A077-C68F-8A68-996DEFE0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71" y="2775951"/>
            <a:ext cx="492717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09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704D-158F-8DAD-6664-072EF4E8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Rotated RetinaNet Learning Curves</a:t>
            </a:r>
            <a:endParaRPr lang="el-GR">
              <a:solidFill>
                <a:srgbClr val="EBEBEB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8EBBAA-F1E7-1A4D-5A89-EC5D8BDF0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https://tensorboard.dev/experiment/ZJWKBf2jQ16ndAt060u3Ig/</a:t>
            </a:r>
            <a:endParaRPr lang="el-GR" sz="160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D459256-3C0D-FE29-D0E4-DE731582E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6196"/>
          <a:stretch/>
        </p:blipFill>
        <p:spPr>
          <a:xfrm>
            <a:off x="5891847" y="2775951"/>
            <a:ext cx="4345020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6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763F3-72FF-DBFD-63CF-8A2B82FB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Rotated RetinaNet Predictions</a:t>
            </a:r>
            <a:endParaRPr lang="el-GR" dirty="0"/>
          </a:p>
        </p:txBody>
      </p:sp>
      <p:pic>
        <p:nvPicPr>
          <p:cNvPr id="5" name="Content Placeholder 4" descr="An aerial view of an airport&#10;&#10;Description automatically generated with medium confidence">
            <a:extLst>
              <a:ext uri="{FF2B5EF4-FFF2-40B4-BE49-F238E27FC236}">
                <a16:creationId xmlns:a16="http://schemas.microsoft.com/office/drawing/2014/main" id="{841F63EA-B113-078F-42AB-02B62D986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77" y="2603500"/>
            <a:ext cx="2351558" cy="3416300"/>
          </a:xfrm>
        </p:spPr>
      </p:pic>
    </p:spTree>
    <p:extLst>
      <p:ext uri="{BB962C8B-B14F-4D97-AF65-F5344CB8AC3E}">
        <p14:creationId xmlns:p14="http://schemas.microsoft.com/office/powerpoint/2010/main" val="422740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9F69-D3DF-55C5-2174-37DB6E16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Oriented RCNN Structure 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51B70-1955-9830-F6BF-4C1274CE7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ResNet50 with the same settings as in Oriented RetinaNet was used.</a:t>
            </a:r>
          </a:p>
          <a:p>
            <a:r>
              <a:rPr lang="en-US" dirty="0"/>
              <a:t>Samples are assigned as positive if they have OBBs with IoU &gt; 0.7 with the ground truth OBBs, and negative if IoU &lt; 0.3.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1424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A1F94-E578-E8EB-37D2-47C929B9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Oriented RCNN Runtime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6ECFB-2F52-BB6E-26AD-F9890FF19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runtime as in Rotated RetinaNet was used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5103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8F34-7DFB-C693-455F-885EE11A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Oriented RCNN Metrics</a:t>
            </a:r>
            <a:endParaRPr lang="el-GR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0B0FF-1B4D-7CB4-FDEE-04A0B45F9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The best mAP (= 0.7233) was achieved on epoch 11.</a:t>
            </a:r>
          </a:p>
          <a:p>
            <a:pPr marL="0" indent="0">
              <a:buNone/>
            </a:pPr>
            <a:endParaRPr lang="el-GR" sz="16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9A1D44-2111-03E0-CF25-BC6F58B47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268" y="2775951"/>
            <a:ext cx="483017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1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127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7E307-861E-C13F-B8B6-CF347158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DOTA v1.0 Dataset</a:t>
            </a:r>
            <a:endParaRPr lang="el-GR" dirty="0">
              <a:solidFill>
                <a:srgbClr val="FFFFFF"/>
              </a:solidFill>
            </a:endParaRPr>
          </a:p>
        </p:txBody>
      </p:sp>
      <p:pic>
        <p:nvPicPr>
          <p:cNvPr id="20" name="Picture 19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70AF8A54-57C8-DA52-0A2B-7DBA3AEAE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4" r="2" b="2467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85" name="Rectangle 133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6" name="Oval 135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7" name="Oval 137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8" name="Content Placeholder 20">
            <a:extLst>
              <a:ext uri="{FF2B5EF4-FFF2-40B4-BE49-F238E27FC236}">
                <a16:creationId xmlns:a16="http://schemas.microsoft.com/office/drawing/2014/main" id="{4A9AD2C3-0111-DCD1-D5E9-25ED3F77B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751158"/>
              </p:ext>
            </p:extLst>
          </p:nvPr>
        </p:nvGraphicFramePr>
        <p:xfrm>
          <a:off x="639098" y="2418735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3097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9ED6-3A25-2001-9F8B-0116BF65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Oriented RCNN Learning Curves</a:t>
            </a:r>
            <a:endParaRPr lang="el-GR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50EAF-388C-78D8-06EC-231D23D2B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https://tensorboard.dev/experiment/ZJWKBf2jQ16ndAt060u3Ig/</a:t>
            </a:r>
            <a:endParaRPr lang="el-GR" sz="1600" dirty="0"/>
          </a:p>
          <a:p>
            <a:pPr marL="0" indent="0">
              <a:buNone/>
            </a:pPr>
            <a:endParaRPr lang="el-G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A0376-77E4-7454-D80E-DC9CD79D1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16956"/>
          <a:stretch/>
        </p:blipFill>
        <p:spPr>
          <a:xfrm>
            <a:off x="5891844" y="2775951"/>
            <a:ext cx="4345025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91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6B39-DDF3-458E-C0F7-E0B5C5C7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Oriented RCNN Predictions</a:t>
            </a:r>
            <a:endParaRPr lang="el-GR" dirty="0"/>
          </a:p>
        </p:txBody>
      </p:sp>
      <p:pic>
        <p:nvPicPr>
          <p:cNvPr id="5" name="Content Placeholder 4" descr="An aerial view of an airport&#10;&#10;Description automatically generated with medium confidence">
            <a:extLst>
              <a:ext uri="{FF2B5EF4-FFF2-40B4-BE49-F238E27FC236}">
                <a16:creationId xmlns:a16="http://schemas.microsoft.com/office/drawing/2014/main" id="{7FD8D9FC-7892-E389-9C0E-0C2DB1B86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77" y="2603500"/>
            <a:ext cx="2351558" cy="3416300"/>
          </a:xfrm>
        </p:spPr>
      </p:pic>
    </p:spTree>
    <p:extLst>
      <p:ext uri="{BB962C8B-B14F-4D97-AF65-F5344CB8AC3E}">
        <p14:creationId xmlns:p14="http://schemas.microsoft.com/office/powerpoint/2010/main" val="276378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0133-78FD-1831-E4C6-96190C0C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progress…</a:t>
            </a:r>
            <a:endParaRPr lang="el-GR" dirty="0"/>
          </a:p>
        </p:txBody>
      </p:sp>
      <p:pic>
        <p:nvPicPr>
          <p:cNvPr id="1026" name="Picture 2" descr="work-in-progress _1 - Axion Cotton">
            <a:extLst>
              <a:ext uri="{FF2B5EF4-FFF2-40B4-BE49-F238E27FC236}">
                <a16:creationId xmlns:a16="http://schemas.microsoft.com/office/drawing/2014/main" id="{87ABF544-A1E7-8F21-27AD-F2ACFB7252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156" y="3311525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37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C349B-3CA2-F9A8-8497-C64DD815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15 classes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icture containing text, different, various, variety&#10;&#10;Description automatically generated">
            <a:extLst>
              <a:ext uri="{FF2B5EF4-FFF2-40B4-BE49-F238E27FC236}">
                <a16:creationId xmlns:a16="http://schemas.microsoft.com/office/drawing/2014/main" id="{BDBF2ADE-1045-759F-9F3E-9D7B5A5BB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1" y="1113063"/>
            <a:ext cx="6451230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589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4A1230-93D3-E1CC-C7BD-539C82AEF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0" r="1" b="14345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4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6D05C-6B22-C7AB-B3CD-56B8F786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Oriented vs Horizontal Bounding Boxes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A34D-A94A-63E2-51EA-AB3210433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In aerial images, objects are often arbitrarily oriented due to the bird’s eye view and larger scale variations when compared to natural images.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Crowded instances represented by horizontal bounding boxes (HBBs) are difficult to distinguish.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Oriented Bounding Boxes (OBBs) are a better fit for aerial images.</a:t>
            </a:r>
            <a:endParaRPr lang="el-G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557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41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15ECE5-851C-5E7E-39AC-9617129B7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DOTA v1.0 Statistics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53" name="Rectangle 45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332FD1-38A4-DC9F-741D-1BC12D3C9B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082934"/>
              </p:ext>
            </p:extLst>
          </p:nvPr>
        </p:nvGraphicFramePr>
        <p:xfrm>
          <a:off x="2738500" y="2324100"/>
          <a:ext cx="6722252" cy="34226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29968">
                  <a:extLst>
                    <a:ext uri="{9D8B030D-6E8A-4147-A177-3AD203B41FA5}">
                      <a16:colId xmlns:a16="http://schemas.microsoft.com/office/drawing/2014/main" val="1651603312"/>
                    </a:ext>
                  </a:extLst>
                </a:gridCol>
                <a:gridCol w="3492284">
                  <a:extLst>
                    <a:ext uri="{9D8B030D-6E8A-4147-A177-3AD203B41FA5}">
                      <a16:colId xmlns:a16="http://schemas.microsoft.com/office/drawing/2014/main" val="45675965"/>
                    </a:ext>
                  </a:extLst>
                </a:gridCol>
              </a:tblGrid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Category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Number of Instances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102617924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Plane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14,085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94889951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Baseball Diamond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1,130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3038082579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Bridge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3,760</a:t>
                      </a:r>
                      <a:endParaRPr lang="el-GR" sz="90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208308031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Ground Track Field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678</a:t>
                      </a:r>
                      <a:endParaRPr lang="el-GR" sz="90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219135416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Small Vehicle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48,891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813270112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Large Vehicle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31,613</a:t>
                      </a:r>
                      <a:endParaRPr lang="el-GR" sz="90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3497451100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Ship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52,156</a:t>
                      </a:r>
                      <a:endParaRPr lang="el-GR" sz="90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418848067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/>
                        <a:t>Tennis Court</a:t>
                      </a:r>
                      <a:endParaRPr lang="el-GR" sz="90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4,654</a:t>
                      </a:r>
                      <a:endParaRPr lang="el-GR" sz="90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1184170189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/>
                        <a:t>Baseball Court</a:t>
                      </a:r>
                      <a:endParaRPr lang="el-GR" sz="90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954</a:t>
                      </a:r>
                      <a:endParaRPr lang="el-GR" sz="90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947349140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/>
                        <a:t>Storage Tank</a:t>
                      </a:r>
                      <a:endParaRPr lang="el-GR" sz="90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11,794</a:t>
                      </a:r>
                      <a:endParaRPr lang="el-GR" sz="90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211769959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Soccer Ball Field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720</a:t>
                      </a:r>
                      <a:endParaRPr lang="el-GR" sz="90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2739554847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/>
                        <a:t>Roundabout</a:t>
                      </a:r>
                      <a:endParaRPr lang="el-GR" sz="90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871</a:t>
                      </a:r>
                      <a:endParaRPr lang="el-GR" sz="90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3354454137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Harbor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12,287</a:t>
                      </a:r>
                      <a:endParaRPr lang="el-GR" sz="90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1150328285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Swimming Pool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3,507</a:t>
                      </a:r>
                      <a:endParaRPr lang="el-GR" sz="90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2884323884"/>
                  </a:ext>
                </a:extLst>
              </a:tr>
              <a:tr h="213918">
                <a:tc>
                  <a:txBody>
                    <a:bodyPr/>
                    <a:lstStyle/>
                    <a:p>
                      <a:r>
                        <a:rPr lang="en-US" sz="900" dirty="0"/>
                        <a:t>Helicopter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822</a:t>
                      </a:r>
                      <a:endParaRPr lang="el-GR" sz="900" dirty="0"/>
                    </a:p>
                  </a:txBody>
                  <a:tcPr marL="37547" marR="37547" marT="18774" marB="18774"/>
                </a:tc>
                <a:extLst>
                  <a:ext uri="{0D108BD9-81ED-4DB2-BD59-A6C34878D82A}">
                    <a16:rowId xmlns:a16="http://schemas.microsoft.com/office/drawing/2014/main" val="3236813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63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74AF-B54D-AB36-84B4-E6BEFB19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/>
              <a:t>DOTA v1.0 Statistics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FAB0-F981-126D-763E-D744B1AD9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(a) A typical image in DOTA consisting of many instances from multiple categories.</a:t>
            </a:r>
          </a:p>
          <a:p>
            <a:r>
              <a:rPr lang="en-US" sz="1600"/>
              <a:t>(b), (c), (d), (e) are cropped from the source image.</a:t>
            </a:r>
          </a:p>
          <a:p>
            <a:r>
              <a:rPr lang="en-US" sz="1600"/>
              <a:t>(f) and (g) exhibit the size and orientation histograms, respectively, for all instances.</a:t>
            </a:r>
          </a:p>
          <a:p>
            <a:r>
              <a:rPr lang="en-US" sz="1600"/>
              <a:t>Source: https://arxiv.org/abs/2102.12219</a:t>
            </a:r>
            <a:endParaRPr lang="el-GR" sz="1600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EF4214-E58D-1F87-8A5C-544383A8E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0"/>
          <a:stretch/>
        </p:blipFill>
        <p:spPr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63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CDD18F-04AD-7694-08BD-DF686DCF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Oriented Object Detection Algorithms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395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DEFA-3A03-AB90-A2AE-AFC3310F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Benchmarks</a:t>
            </a:r>
            <a:endParaRPr lang="el-GR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8B936-FE3E-DF7D-1478-8F180BAB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Commonly used models are available in the MMRotate toolbox </a:t>
            </a:r>
            <a:r>
              <a:rPr lang="en-US" sz="1600">
                <a:hlinkClick r:id="rId2"/>
              </a:rPr>
              <a:t>https://mmrotate.readthedocs.io/en/latest/model_zoo.html</a:t>
            </a:r>
            <a:endParaRPr lang="en-US" sz="1600"/>
          </a:p>
          <a:p>
            <a:r>
              <a:rPr lang="en-US" sz="1600"/>
              <a:t>Benchmarks of popular models using ResNet50 as their backbone and 1024</a:t>
            </a:r>
            <a:r>
              <a:rPr lang="en-US" sz="1600" b="0" i="0"/>
              <a:t>×1024 patches with 200 overlap</a:t>
            </a:r>
            <a:r>
              <a:rPr lang="en-US" sz="1600"/>
              <a:t> are shown in the table (source: MMRotate)</a:t>
            </a:r>
          </a:p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5F69FF5-7F2F-A061-DF8F-AA0F68089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86636"/>
              </p:ext>
            </p:extLst>
          </p:nvPr>
        </p:nvGraphicFramePr>
        <p:xfrm>
          <a:off x="4984956" y="3056444"/>
          <a:ext cx="6158804" cy="2506180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{9D7B26C5-4107-4FEC-AEDC-1716B250A1EF}</a:tableStyleId>
              </a:tblPr>
              <a:tblGrid>
                <a:gridCol w="2159519">
                  <a:extLst>
                    <a:ext uri="{9D8B030D-6E8A-4147-A177-3AD203B41FA5}">
                      <a16:colId xmlns:a16="http://schemas.microsoft.com/office/drawing/2014/main" val="3584568675"/>
                    </a:ext>
                  </a:extLst>
                </a:gridCol>
                <a:gridCol w="1158712">
                  <a:extLst>
                    <a:ext uri="{9D8B030D-6E8A-4147-A177-3AD203B41FA5}">
                      <a16:colId xmlns:a16="http://schemas.microsoft.com/office/drawing/2014/main" val="1720102772"/>
                    </a:ext>
                  </a:extLst>
                </a:gridCol>
                <a:gridCol w="1692359">
                  <a:extLst>
                    <a:ext uri="{9D8B030D-6E8A-4147-A177-3AD203B41FA5}">
                      <a16:colId xmlns:a16="http://schemas.microsoft.com/office/drawing/2014/main" val="929951740"/>
                    </a:ext>
                  </a:extLst>
                </a:gridCol>
                <a:gridCol w="1148214">
                  <a:extLst>
                    <a:ext uri="{9D8B030D-6E8A-4147-A177-3AD203B41FA5}">
                      <a16:colId xmlns:a16="http://schemas.microsoft.com/office/drawing/2014/main" val="143810546"/>
                    </a:ext>
                  </a:extLst>
                </a:gridCol>
              </a:tblGrid>
              <a:tr h="405544">
                <a:tc>
                  <a:txBody>
                    <a:bodyPr/>
                    <a:lstStyle/>
                    <a:p>
                      <a:r>
                        <a:rPr lang="en-US" sz="1500" b="0" cap="none" spc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l-GR" sz="15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5902" marR="115902" marT="83157" marB="6737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cap="none" spc="0" dirty="0">
                          <a:solidFill>
                            <a:schemeClr val="bg1"/>
                          </a:solidFill>
                        </a:rPr>
                        <a:t>mAP</a:t>
                      </a:r>
                      <a:endParaRPr lang="el-GR" sz="15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15902" marR="115902" marT="83157" marB="6737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cap="none" spc="0">
                          <a:solidFill>
                            <a:schemeClr val="bg1"/>
                          </a:solidFill>
                        </a:rPr>
                        <a:t>Inference FPS</a:t>
                      </a:r>
                      <a:endParaRPr lang="el-GR" sz="15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5902" marR="115902" marT="83157" marB="6737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cap="none" spc="0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el-GR" sz="15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5902" marR="115902" marT="83157" marB="6737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023872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Rotated RetinaNet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68.42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16.9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59871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Rotated ATSS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70.64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18.2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45491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</a:rPr>
                        <a:t>Gliding Vertex</a:t>
                      </a:r>
                      <a:endParaRPr lang="el-GR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73.23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16.4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470400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Rotated Faster RCNN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73.40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16.5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616294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Oriented RCNN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75.69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16.2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930092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RoI Transformer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76.08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14.4</a:t>
                      </a:r>
                      <a:endParaRPr lang="el-GR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el-GR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15902" marR="115902" marT="83157" marB="673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671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89528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LightSeed_2SEEDS">
      <a:dk1>
        <a:srgbClr val="000000"/>
      </a:dk1>
      <a:lt1>
        <a:srgbClr val="FFFFFF"/>
      </a:lt1>
      <a:dk2>
        <a:srgbClr val="263820"/>
      </a:dk2>
      <a:lt2>
        <a:srgbClr val="E7E2E8"/>
      </a:lt2>
      <a:accent1>
        <a:srgbClr val="61B546"/>
      </a:accent1>
      <a:accent2>
        <a:srgbClr val="8EAA57"/>
      </a:accent2>
      <a:accent3>
        <a:srgbClr val="42B556"/>
      </a:accent3>
      <a:accent4>
        <a:srgbClr val="CB58E1"/>
      </a:accent4>
      <a:accent5>
        <a:srgbClr val="E676C9"/>
      </a:accent5>
      <a:accent6>
        <a:srgbClr val="E15884"/>
      </a:accent6>
      <a:hlink>
        <a:srgbClr val="9D69AE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</TotalTime>
  <Words>1166</Words>
  <Application>Microsoft Office PowerPoint</Application>
  <PresentationFormat>Widescreen</PresentationFormat>
  <Paragraphs>151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Century Gothic</vt:lpstr>
      <vt:lpstr>Jetbrains Mono</vt:lpstr>
      <vt:lpstr>Wingdings 3</vt:lpstr>
      <vt:lpstr>BrushVTI</vt:lpstr>
      <vt:lpstr>Ion Boardroom</vt:lpstr>
      <vt:lpstr>Rotated Object Detection in Aerial Images</vt:lpstr>
      <vt:lpstr>The DOTA v1.0 Dataset</vt:lpstr>
      <vt:lpstr>The DOTA v1.0 Dataset</vt:lpstr>
      <vt:lpstr>15 classes</vt:lpstr>
      <vt:lpstr>Oriented vs Horizontal Bounding Boxes</vt:lpstr>
      <vt:lpstr>DOTA v1.0 Statistics</vt:lpstr>
      <vt:lpstr>DOTA v1.0 Statistics</vt:lpstr>
      <vt:lpstr>Oriented Object Detection Algorithms</vt:lpstr>
      <vt:lpstr>Benchmarks</vt:lpstr>
      <vt:lpstr>RPN variations</vt:lpstr>
      <vt:lpstr>Rotated RetinaNet and Rotated Faster RCNN</vt:lpstr>
      <vt:lpstr>Oriented RCNN</vt:lpstr>
      <vt:lpstr>Oriented RCNN</vt:lpstr>
      <vt:lpstr>Oriented RCNN</vt:lpstr>
      <vt:lpstr>The MMRotate Library</vt:lpstr>
      <vt:lpstr>The MMRotate Library</vt:lpstr>
      <vt:lpstr>Configuration Files</vt:lpstr>
      <vt:lpstr>Preprocessing the Dataset</vt:lpstr>
      <vt:lpstr>Training and Testing the Model</vt:lpstr>
      <vt:lpstr>Results</vt:lpstr>
      <vt:lpstr>Data Preprocessing</vt:lpstr>
      <vt:lpstr>Rotated RetinaNet Structure</vt:lpstr>
      <vt:lpstr>Rotated RetinaNet Runtime</vt:lpstr>
      <vt:lpstr>Rotated RetinaNet Metrics</vt:lpstr>
      <vt:lpstr>Rotated RetinaNet Learning Curves</vt:lpstr>
      <vt:lpstr>Rotated RetinaNet Predictions</vt:lpstr>
      <vt:lpstr>Oriented RCNN Structure </vt:lpstr>
      <vt:lpstr>Oriented RCNN Runtime</vt:lpstr>
      <vt:lpstr>Oriented RCNN Metrics</vt:lpstr>
      <vt:lpstr>Oriented RCNN Learning Curves</vt:lpstr>
      <vt:lpstr>Oriented RCNN Predictions</vt:lpstr>
      <vt:lpstr>Work in progress…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Rotated Object Detection in Aerial Image Detection</dc:title>
  <dc:creator>Konstantinos Papadakis</dc:creator>
  <cp:lastModifiedBy>Konstantinos Papadakis</cp:lastModifiedBy>
  <cp:revision>1</cp:revision>
  <dcterms:created xsi:type="dcterms:W3CDTF">2022-09-15T09:24:42Z</dcterms:created>
  <dcterms:modified xsi:type="dcterms:W3CDTF">2022-09-15T20:29:04Z</dcterms:modified>
</cp:coreProperties>
</file>